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27" r:id="rId2"/>
    <p:sldId id="348" r:id="rId3"/>
    <p:sldId id="344" r:id="rId4"/>
    <p:sldId id="399" r:id="rId5"/>
    <p:sldId id="371" r:id="rId6"/>
    <p:sldId id="401" r:id="rId7"/>
    <p:sldId id="372" r:id="rId8"/>
    <p:sldId id="373" r:id="rId9"/>
    <p:sldId id="374" r:id="rId10"/>
    <p:sldId id="375" r:id="rId11"/>
    <p:sldId id="406" r:id="rId12"/>
    <p:sldId id="407" r:id="rId13"/>
    <p:sldId id="362" r:id="rId14"/>
    <p:sldId id="403" r:id="rId15"/>
    <p:sldId id="38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68" autoAdjust="0"/>
    <p:restoredTop sz="94660"/>
  </p:normalViewPr>
  <p:slideViewPr>
    <p:cSldViewPr>
      <p:cViewPr varScale="1">
        <p:scale>
          <a:sx n="74" d="100"/>
          <a:sy n="74" d="100"/>
        </p:scale>
        <p:origin x="115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C7DC42-6844-4732-8B8B-79CFD8CEA3B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FB9E41-157E-43B9-B20E-415FD8BC9BB1}">
      <dgm:prSet phldrT="[Текст]"/>
      <dgm:spPr/>
      <dgm:t>
        <a:bodyPr/>
        <a:lstStyle/>
        <a:p>
          <a:r>
            <a:rPr lang="ru-RU" dirty="0" smtClean="0">
              <a:latin typeface="Constantia" panose="02030602050306030303" pitchFamily="18" charset="0"/>
            </a:rPr>
            <a:t>2011</a:t>
          </a:r>
          <a:endParaRPr lang="en-US" dirty="0">
            <a:latin typeface="Constantia" panose="02030602050306030303" pitchFamily="18" charset="0"/>
          </a:endParaRPr>
        </a:p>
      </dgm:t>
    </dgm:pt>
    <dgm:pt modelId="{8CD32392-2D7F-4A42-8686-BB7ACD7C09EE}" type="parTrans" cxnId="{02602A94-09E7-4064-8322-07732F7AABAD}">
      <dgm:prSet/>
      <dgm:spPr/>
      <dgm:t>
        <a:bodyPr/>
        <a:lstStyle/>
        <a:p>
          <a:endParaRPr lang="en-US"/>
        </a:p>
      </dgm:t>
    </dgm:pt>
    <dgm:pt modelId="{9C34BFD5-0843-44A0-92DE-DB65F62E4FB7}" type="sibTrans" cxnId="{02602A94-09E7-4064-8322-07732F7AABAD}">
      <dgm:prSet/>
      <dgm:spPr/>
      <dgm:t>
        <a:bodyPr/>
        <a:lstStyle/>
        <a:p>
          <a:endParaRPr lang="en-US"/>
        </a:p>
      </dgm:t>
    </dgm:pt>
    <dgm:pt modelId="{5EE98116-BBA7-4B96-B087-E64424222C8B}">
      <dgm:prSet phldrT="[Текст]" custT="1"/>
      <dgm:spPr/>
      <dgm:t>
        <a:bodyPr/>
        <a:lstStyle/>
        <a:p>
          <a:r>
            <a:rPr lang="ru-RU" sz="4000" dirty="0" smtClean="0">
              <a:latin typeface="Constantia" panose="02030602050306030303" pitchFamily="18" charset="0"/>
              <a:cs typeface="Shonar Bangla" panose="020B0502040204020203" pitchFamily="34" charset="0"/>
            </a:rPr>
            <a:t>Закон о Науке</a:t>
          </a:r>
          <a:endParaRPr lang="en-US" sz="4000" dirty="0">
            <a:latin typeface="Constantia" panose="02030602050306030303" pitchFamily="18" charset="0"/>
          </a:endParaRPr>
        </a:p>
      </dgm:t>
    </dgm:pt>
    <dgm:pt modelId="{7F6E9DD8-C3F0-486A-AD8C-4AF8BCD53594}" type="parTrans" cxnId="{D5EA4A59-4960-4C66-B55C-79C8ECE73654}">
      <dgm:prSet/>
      <dgm:spPr/>
      <dgm:t>
        <a:bodyPr/>
        <a:lstStyle/>
        <a:p>
          <a:endParaRPr lang="en-US"/>
        </a:p>
      </dgm:t>
    </dgm:pt>
    <dgm:pt modelId="{39A8E8C8-AB3D-4866-B319-B15D8CFA1181}" type="sibTrans" cxnId="{D5EA4A59-4960-4C66-B55C-79C8ECE73654}">
      <dgm:prSet/>
      <dgm:spPr/>
      <dgm:t>
        <a:bodyPr/>
        <a:lstStyle/>
        <a:p>
          <a:endParaRPr lang="en-US"/>
        </a:p>
      </dgm:t>
    </dgm:pt>
    <dgm:pt modelId="{F6C7BE59-411F-4EFA-AB58-CB55970ED693}">
      <dgm:prSet phldrT="[Текст]"/>
      <dgm:spPr/>
      <dgm:t>
        <a:bodyPr/>
        <a:lstStyle/>
        <a:p>
          <a:r>
            <a:rPr lang="ru-RU" dirty="0" smtClean="0">
              <a:latin typeface="Constantia" panose="02030602050306030303" pitchFamily="18" charset="0"/>
            </a:rPr>
            <a:t>2011</a:t>
          </a:r>
          <a:endParaRPr lang="en-US" dirty="0">
            <a:latin typeface="Constantia" panose="02030602050306030303" pitchFamily="18" charset="0"/>
          </a:endParaRPr>
        </a:p>
      </dgm:t>
    </dgm:pt>
    <dgm:pt modelId="{EAC0BB3B-BD4C-46C5-BD78-59892BBCE560}" type="parTrans" cxnId="{3D604E37-9F29-454C-93D1-E2FBE9C6C96C}">
      <dgm:prSet/>
      <dgm:spPr/>
      <dgm:t>
        <a:bodyPr/>
        <a:lstStyle/>
        <a:p>
          <a:endParaRPr lang="en-US"/>
        </a:p>
      </dgm:t>
    </dgm:pt>
    <dgm:pt modelId="{0280182F-E890-4B0D-9ED7-9F813D63C7FD}" type="sibTrans" cxnId="{3D604E37-9F29-454C-93D1-E2FBE9C6C96C}">
      <dgm:prSet/>
      <dgm:spPr/>
      <dgm:t>
        <a:bodyPr/>
        <a:lstStyle/>
        <a:p>
          <a:endParaRPr lang="en-US"/>
        </a:p>
      </dgm:t>
    </dgm:pt>
    <dgm:pt modelId="{0B847029-EF44-4BD8-A787-3A86C34F0CF6}">
      <dgm:prSet phldrT="[Текст]" custT="1"/>
      <dgm:spPr/>
      <dgm:t>
        <a:bodyPr/>
        <a:lstStyle/>
        <a:p>
          <a:r>
            <a:rPr lang="ru-RU" sz="2800" b="0" dirty="0" smtClean="0">
              <a:latin typeface="Constantia" panose="02030602050306030303" pitchFamily="18" charset="0"/>
            </a:rPr>
            <a:t>Приказ Министра образования и науки Республики Казахстан</a:t>
          </a:r>
          <a:br>
            <a:rPr lang="ru-RU" sz="2800" b="0" dirty="0" smtClean="0">
              <a:latin typeface="Constantia" panose="02030602050306030303" pitchFamily="18" charset="0"/>
            </a:rPr>
          </a:br>
          <a:r>
            <a:rPr lang="ru-RU" sz="2800" b="0" dirty="0" smtClean="0">
              <a:latin typeface="Constantia" panose="02030602050306030303" pitchFamily="18" charset="0"/>
            </a:rPr>
            <a:t>Об утверждении Правил присуждения степеней</a:t>
          </a:r>
          <a:endParaRPr lang="en-US" sz="2800" b="0" dirty="0">
            <a:latin typeface="Constantia" panose="02030602050306030303" pitchFamily="18" charset="0"/>
          </a:endParaRPr>
        </a:p>
      </dgm:t>
    </dgm:pt>
    <dgm:pt modelId="{39DA3BA2-B9AC-4EB5-AD2B-1D8C1B90CBC0}" type="parTrans" cxnId="{8F476527-FA8E-4996-9A3E-A7DDEA1A5FFC}">
      <dgm:prSet/>
      <dgm:spPr/>
      <dgm:t>
        <a:bodyPr/>
        <a:lstStyle/>
        <a:p>
          <a:endParaRPr lang="en-US"/>
        </a:p>
      </dgm:t>
    </dgm:pt>
    <dgm:pt modelId="{E6770979-8859-4418-9EBC-E1D30F444919}" type="sibTrans" cxnId="{8F476527-FA8E-4996-9A3E-A7DDEA1A5FFC}">
      <dgm:prSet/>
      <dgm:spPr/>
      <dgm:t>
        <a:bodyPr/>
        <a:lstStyle/>
        <a:p>
          <a:endParaRPr lang="en-US"/>
        </a:p>
      </dgm:t>
    </dgm:pt>
    <dgm:pt modelId="{F03C1562-F9AC-425D-A5A6-8A8876EAC497}" type="pres">
      <dgm:prSet presAssocID="{CAC7DC42-6844-4732-8B8B-79CFD8CEA3B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E89D9B-D1F5-42F2-97B1-2F369B42F578}" type="pres">
      <dgm:prSet presAssocID="{BBFB9E41-157E-43B9-B20E-415FD8BC9BB1}" presName="composite" presStyleCnt="0"/>
      <dgm:spPr/>
    </dgm:pt>
    <dgm:pt modelId="{D2D203B5-3958-4C9C-9D5C-55055F9AD4B4}" type="pres">
      <dgm:prSet presAssocID="{BBFB9E41-157E-43B9-B20E-415FD8BC9BB1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70EC9B-C1B0-42E3-A9AA-70793645C65E}" type="pres">
      <dgm:prSet presAssocID="{BBFB9E41-157E-43B9-B20E-415FD8BC9BB1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F6C77B-87C1-47FA-B778-405BD6E01AC1}" type="pres">
      <dgm:prSet presAssocID="{9C34BFD5-0843-44A0-92DE-DB65F62E4FB7}" presName="sp" presStyleCnt="0"/>
      <dgm:spPr/>
    </dgm:pt>
    <dgm:pt modelId="{43C28CE1-AA7F-44E6-89E7-E066A52B54D6}" type="pres">
      <dgm:prSet presAssocID="{F6C7BE59-411F-4EFA-AB58-CB55970ED693}" presName="composite" presStyleCnt="0"/>
      <dgm:spPr/>
    </dgm:pt>
    <dgm:pt modelId="{CD412702-8064-4A6C-BF85-DB58C1C47A85}" type="pres">
      <dgm:prSet presAssocID="{F6C7BE59-411F-4EFA-AB58-CB55970ED693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F08A08-4561-49B0-BE6C-D542D178E6D2}" type="pres">
      <dgm:prSet presAssocID="{F6C7BE59-411F-4EFA-AB58-CB55970ED693}" presName="descendantText" presStyleLbl="alignAcc1" presStyleIdx="1" presStyleCnt="2" custScaleY="1784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602A94-09E7-4064-8322-07732F7AABAD}" srcId="{CAC7DC42-6844-4732-8B8B-79CFD8CEA3B4}" destId="{BBFB9E41-157E-43B9-B20E-415FD8BC9BB1}" srcOrd="0" destOrd="0" parTransId="{8CD32392-2D7F-4A42-8686-BB7ACD7C09EE}" sibTransId="{9C34BFD5-0843-44A0-92DE-DB65F62E4FB7}"/>
    <dgm:cxn modelId="{8F476527-FA8E-4996-9A3E-A7DDEA1A5FFC}" srcId="{F6C7BE59-411F-4EFA-AB58-CB55970ED693}" destId="{0B847029-EF44-4BD8-A787-3A86C34F0CF6}" srcOrd="0" destOrd="0" parTransId="{39DA3BA2-B9AC-4EB5-AD2B-1D8C1B90CBC0}" sibTransId="{E6770979-8859-4418-9EBC-E1D30F444919}"/>
    <dgm:cxn modelId="{A93B63A2-B00A-45D3-BD04-A71C202AEA68}" type="presOf" srcId="{F6C7BE59-411F-4EFA-AB58-CB55970ED693}" destId="{CD412702-8064-4A6C-BF85-DB58C1C47A85}" srcOrd="0" destOrd="0" presId="urn:microsoft.com/office/officeart/2005/8/layout/chevron2"/>
    <dgm:cxn modelId="{3D604E37-9F29-454C-93D1-E2FBE9C6C96C}" srcId="{CAC7DC42-6844-4732-8B8B-79CFD8CEA3B4}" destId="{F6C7BE59-411F-4EFA-AB58-CB55970ED693}" srcOrd="1" destOrd="0" parTransId="{EAC0BB3B-BD4C-46C5-BD78-59892BBCE560}" sibTransId="{0280182F-E890-4B0D-9ED7-9F813D63C7FD}"/>
    <dgm:cxn modelId="{A8FB9025-C172-49F0-AB6A-6E4F85CAC518}" type="presOf" srcId="{5EE98116-BBA7-4B96-B087-E64424222C8B}" destId="{9F70EC9B-C1B0-42E3-A9AA-70793645C65E}" srcOrd="0" destOrd="0" presId="urn:microsoft.com/office/officeart/2005/8/layout/chevron2"/>
    <dgm:cxn modelId="{156D8307-D261-4D04-8DFD-F05CE4B327E0}" type="presOf" srcId="{CAC7DC42-6844-4732-8B8B-79CFD8CEA3B4}" destId="{F03C1562-F9AC-425D-A5A6-8A8876EAC497}" srcOrd="0" destOrd="0" presId="urn:microsoft.com/office/officeart/2005/8/layout/chevron2"/>
    <dgm:cxn modelId="{F1908F16-EB0B-4A0F-9F55-3AEBA6A657EB}" type="presOf" srcId="{BBFB9E41-157E-43B9-B20E-415FD8BC9BB1}" destId="{D2D203B5-3958-4C9C-9D5C-55055F9AD4B4}" srcOrd="0" destOrd="0" presId="urn:microsoft.com/office/officeart/2005/8/layout/chevron2"/>
    <dgm:cxn modelId="{49251B2D-85DE-4B31-89DF-E4071FDC315B}" type="presOf" srcId="{0B847029-EF44-4BD8-A787-3A86C34F0CF6}" destId="{8FF08A08-4561-49B0-BE6C-D542D178E6D2}" srcOrd="0" destOrd="0" presId="urn:microsoft.com/office/officeart/2005/8/layout/chevron2"/>
    <dgm:cxn modelId="{D5EA4A59-4960-4C66-B55C-79C8ECE73654}" srcId="{BBFB9E41-157E-43B9-B20E-415FD8BC9BB1}" destId="{5EE98116-BBA7-4B96-B087-E64424222C8B}" srcOrd="0" destOrd="0" parTransId="{7F6E9DD8-C3F0-486A-AD8C-4AF8BCD53594}" sibTransId="{39A8E8C8-AB3D-4866-B319-B15D8CFA1181}"/>
    <dgm:cxn modelId="{8A711B18-8E5A-4751-9D79-BF9F4A1BFD8D}" type="presParOf" srcId="{F03C1562-F9AC-425D-A5A6-8A8876EAC497}" destId="{F9E89D9B-D1F5-42F2-97B1-2F369B42F578}" srcOrd="0" destOrd="0" presId="urn:microsoft.com/office/officeart/2005/8/layout/chevron2"/>
    <dgm:cxn modelId="{CEC5C580-CC80-49FB-B48B-B85E818F48F9}" type="presParOf" srcId="{F9E89D9B-D1F5-42F2-97B1-2F369B42F578}" destId="{D2D203B5-3958-4C9C-9D5C-55055F9AD4B4}" srcOrd="0" destOrd="0" presId="urn:microsoft.com/office/officeart/2005/8/layout/chevron2"/>
    <dgm:cxn modelId="{2427D4EF-4949-4591-A282-F56EEB4030E3}" type="presParOf" srcId="{F9E89D9B-D1F5-42F2-97B1-2F369B42F578}" destId="{9F70EC9B-C1B0-42E3-A9AA-70793645C65E}" srcOrd="1" destOrd="0" presId="urn:microsoft.com/office/officeart/2005/8/layout/chevron2"/>
    <dgm:cxn modelId="{F1BF9458-6FDB-4D61-8317-73C15334A955}" type="presParOf" srcId="{F03C1562-F9AC-425D-A5A6-8A8876EAC497}" destId="{02F6C77B-87C1-47FA-B778-405BD6E01AC1}" srcOrd="1" destOrd="0" presId="urn:microsoft.com/office/officeart/2005/8/layout/chevron2"/>
    <dgm:cxn modelId="{8790B480-B090-4E06-99F4-4FBC0F3CC0CC}" type="presParOf" srcId="{F03C1562-F9AC-425D-A5A6-8A8876EAC497}" destId="{43C28CE1-AA7F-44E6-89E7-E066A52B54D6}" srcOrd="2" destOrd="0" presId="urn:microsoft.com/office/officeart/2005/8/layout/chevron2"/>
    <dgm:cxn modelId="{D388B965-6A9F-4D7F-A0F3-E41DE87663D7}" type="presParOf" srcId="{43C28CE1-AA7F-44E6-89E7-E066A52B54D6}" destId="{CD412702-8064-4A6C-BF85-DB58C1C47A85}" srcOrd="0" destOrd="0" presId="urn:microsoft.com/office/officeart/2005/8/layout/chevron2"/>
    <dgm:cxn modelId="{880268A0-259D-41BE-90E1-A16C507B0468}" type="presParOf" srcId="{43C28CE1-AA7F-44E6-89E7-E066A52B54D6}" destId="{8FF08A08-4561-49B0-BE6C-D542D178E6D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F615D0-669D-457E-97FB-7B8AD5A8C35D}" type="doc">
      <dgm:prSet loTypeId="urn:microsoft.com/office/officeart/2005/8/layout/hProcess11" loCatId="process" qsTypeId="urn:microsoft.com/office/officeart/2005/8/quickstyle/simple2" qsCatId="simple" csTypeId="urn:microsoft.com/office/officeart/2005/8/colors/accent1_2" csCatId="accent1" phldr="1"/>
      <dgm:spPr/>
    </dgm:pt>
    <dgm:pt modelId="{D8309DB4-FDDB-49BB-B67F-83AC93B19951}">
      <dgm:prSet phldrT="[Текст]" custT="1"/>
      <dgm:spPr/>
      <dgm:t>
        <a:bodyPr/>
        <a:lstStyle/>
        <a:p>
          <a:r>
            <a:rPr lang="en-US" sz="3200" dirty="0" smtClean="0">
              <a:latin typeface="Shonar Bangla" panose="020B0502040204020203" pitchFamily="34" charset="0"/>
              <a:cs typeface="Shonar Bangla" panose="020B0502040204020203" pitchFamily="34" charset="0"/>
            </a:rPr>
            <a:t>2010</a:t>
          </a:r>
        </a:p>
      </dgm:t>
    </dgm:pt>
    <dgm:pt modelId="{15A254AF-64F1-430E-9431-C036892E6E97}" type="parTrans" cxnId="{99AB6372-0C5B-4319-B3DB-4062A7ACEAA1}">
      <dgm:prSet/>
      <dgm:spPr/>
      <dgm:t>
        <a:bodyPr/>
        <a:lstStyle/>
        <a:p>
          <a:endParaRPr lang="en-US"/>
        </a:p>
      </dgm:t>
    </dgm:pt>
    <dgm:pt modelId="{27B50555-6B8E-41CB-989F-9273C1B87C35}" type="sibTrans" cxnId="{99AB6372-0C5B-4319-B3DB-4062A7ACEAA1}">
      <dgm:prSet/>
      <dgm:spPr/>
      <dgm:t>
        <a:bodyPr/>
        <a:lstStyle/>
        <a:p>
          <a:endParaRPr lang="en-US"/>
        </a:p>
      </dgm:t>
    </dgm:pt>
    <dgm:pt modelId="{D0D9098B-F4BA-4AE0-BFD8-0F30CD4C4818}">
      <dgm:prSet phldrT="[Текст]"/>
      <dgm:spPr/>
      <dgm:t>
        <a:bodyPr/>
        <a:lstStyle/>
        <a:p>
          <a:endParaRPr lang="en-US" dirty="0">
            <a:latin typeface="Constantia" panose="02030602050306030303" pitchFamily="18" charset="0"/>
            <a:cs typeface="Shonar Bangla" panose="020B0502040204020203" pitchFamily="34" charset="0"/>
          </a:endParaRPr>
        </a:p>
      </dgm:t>
    </dgm:pt>
    <dgm:pt modelId="{98A06EA8-3FC9-4CC9-8E01-1967EA0E1B0C}" type="parTrans" cxnId="{0166AEF0-7F68-4609-A08B-96F455F53242}">
      <dgm:prSet/>
      <dgm:spPr/>
      <dgm:t>
        <a:bodyPr/>
        <a:lstStyle/>
        <a:p>
          <a:endParaRPr lang="en-US"/>
        </a:p>
      </dgm:t>
    </dgm:pt>
    <dgm:pt modelId="{9E395271-43C0-4AE0-8A80-E68E4C00CC55}" type="sibTrans" cxnId="{0166AEF0-7F68-4609-A08B-96F455F53242}">
      <dgm:prSet/>
      <dgm:spPr/>
      <dgm:t>
        <a:bodyPr/>
        <a:lstStyle/>
        <a:p>
          <a:endParaRPr lang="en-US"/>
        </a:p>
      </dgm:t>
    </dgm:pt>
    <dgm:pt modelId="{808BF678-A3C6-43F7-BFB4-EA6E80597143}">
      <dgm:prSet phldrT="[Текст]" custT="1"/>
      <dgm:spPr/>
      <dgm:t>
        <a:bodyPr/>
        <a:lstStyle/>
        <a:p>
          <a:r>
            <a:rPr lang="en-US" sz="3200" dirty="0" smtClean="0">
              <a:latin typeface="Shonar Bangla" panose="020B0502040204020203" pitchFamily="34" charset="0"/>
              <a:cs typeface="Shonar Bangla" panose="020B0502040204020203" pitchFamily="34" charset="0"/>
            </a:rPr>
            <a:t>2018</a:t>
          </a:r>
          <a:endParaRPr lang="en-US" sz="3200" dirty="0">
            <a:latin typeface="Shonar Bangla" panose="020B0502040204020203" pitchFamily="34" charset="0"/>
            <a:cs typeface="Shonar Bangla" panose="020B0502040204020203" pitchFamily="34" charset="0"/>
          </a:endParaRPr>
        </a:p>
      </dgm:t>
    </dgm:pt>
    <dgm:pt modelId="{BFB25A42-4F26-4867-8534-7E5DC39BF6E4}" type="parTrans" cxnId="{62087A47-58A3-4E14-8354-A083E133586E}">
      <dgm:prSet/>
      <dgm:spPr/>
      <dgm:t>
        <a:bodyPr/>
        <a:lstStyle/>
        <a:p>
          <a:endParaRPr lang="en-US"/>
        </a:p>
      </dgm:t>
    </dgm:pt>
    <dgm:pt modelId="{A82D0094-3AA1-4710-A598-82E0878B54AF}" type="sibTrans" cxnId="{62087A47-58A3-4E14-8354-A083E133586E}">
      <dgm:prSet/>
      <dgm:spPr/>
      <dgm:t>
        <a:bodyPr/>
        <a:lstStyle/>
        <a:p>
          <a:endParaRPr lang="en-US"/>
        </a:p>
      </dgm:t>
    </dgm:pt>
    <dgm:pt modelId="{9EC373B0-DD3E-468A-B3C9-BDAFF2420E0F}" type="pres">
      <dgm:prSet presAssocID="{A9F615D0-669D-457E-97FB-7B8AD5A8C35D}" presName="Name0" presStyleCnt="0">
        <dgm:presLayoutVars>
          <dgm:dir/>
          <dgm:resizeHandles val="exact"/>
        </dgm:presLayoutVars>
      </dgm:prSet>
      <dgm:spPr/>
    </dgm:pt>
    <dgm:pt modelId="{64700C24-ACB2-49F2-8DE2-5B0AF734C6AE}" type="pres">
      <dgm:prSet presAssocID="{A9F615D0-669D-457E-97FB-7B8AD5A8C35D}" presName="arrow" presStyleLbl="bgShp" presStyleIdx="0" presStyleCnt="1"/>
      <dgm:spPr/>
    </dgm:pt>
    <dgm:pt modelId="{EE1327F0-47E3-4BF9-8605-39047A56ECC9}" type="pres">
      <dgm:prSet presAssocID="{A9F615D0-669D-457E-97FB-7B8AD5A8C35D}" presName="points" presStyleCnt="0"/>
      <dgm:spPr/>
    </dgm:pt>
    <dgm:pt modelId="{479E1058-3CF8-400B-8432-02501827DF8D}" type="pres">
      <dgm:prSet presAssocID="{D8309DB4-FDDB-49BB-B67F-83AC93B19951}" presName="compositeA" presStyleCnt="0"/>
      <dgm:spPr/>
    </dgm:pt>
    <dgm:pt modelId="{8BD36776-33F3-4B60-A6C5-4456379EDC24}" type="pres">
      <dgm:prSet presAssocID="{D8309DB4-FDDB-49BB-B67F-83AC93B19951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1FAC52-09D8-4388-98C2-CF145511EDF8}" type="pres">
      <dgm:prSet presAssocID="{D8309DB4-FDDB-49BB-B67F-83AC93B19951}" presName="circleA" presStyleLbl="node1" presStyleIdx="0" presStyleCnt="3"/>
      <dgm:spPr/>
    </dgm:pt>
    <dgm:pt modelId="{488BFE9E-BE8E-4122-8DAA-00F455356A79}" type="pres">
      <dgm:prSet presAssocID="{D8309DB4-FDDB-49BB-B67F-83AC93B19951}" presName="spaceA" presStyleCnt="0"/>
      <dgm:spPr/>
    </dgm:pt>
    <dgm:pt modelId="{618A1295-020E-40C1-BF64-A7E8B5CD979F}" type="pres">
      <dgm:prSet presAssocID="{27B50555-6B8E-41CB-989F-9273C1B87C35}" presName="space" presStyleCnt="0"/>
      <dgm:spPr/>
    </dgm:pt>
    <dgm:pt modelId="{99000B90-3030-4F4B-9ECD-06EC7BBBB1E2}" type="pres">
      <dgm:prSet presAssocID="{D0D9098B-F4BA-4AE0-BFD8-0F30CD4C4818}" presName="compositeB" presStyleCnt="0"/>
      <dgm:spPr/>
    </dgm:pt>
    <dgm:pt modelId="{C9C07382-B899-49E1-A07D-78F455297BEF}" type="pres">
      <dgm:prSet presAssocID="{D0D9098B-F4BA-4AE0-BFD8-0F30CD4C4818}" presName="textB" presStyleLbl="revTx" presStyleIdx="1" presStyleCnt="3" custFlipHor="1" custScaleX="12384" custScaleY="74898" custLinFactNeighborX="1247" custLinFactNeighborY="598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923238-F608-4136-97C0-9B260B013BE6}" type="pres">
      <dgm:prSet presAssocID="{D0D9098B-F4BA-4AE0-BFD8-0F30CD4C4818}" presName="circleB" presStyleLbl="node1" presStyleIdx="1" presStyleCnt="3" custLinFactNeighborX="45460" custLinFactNeighborY="-31003"/>
      <dgm:spPr/>
    </dgm:pt>
    <dgm:pt modelId="{8A9348A7-722F-4F62-B9C9-CF833734DC6B}" type="pres">
      <dgm:prSet presAssocID="{D0D9098B-F4BA-4AE0-BFD8-0F30CD4C4818}" presName="spaceB" presStyleCnt="0"/>
      <dgm:spPr/>
    </dgm:pt>
    <dgm:pt modelId="{7D53899F-0E9B-47B6-8D60-45FA8C50D805}" type="pres">
      <dgm:prSet presAssocID="{9E395271-43C0-4AE0-8A80-E68E4C00CC55}" presName="space" presStyleCnt="0"/>
      <dgm:spPr/>
    </dgm:pt>
    <dgm:pt modelId="{0CF80503-0D54-4669-8A85-78A81C4248BC}" type="pres">
      <dgm:prSet presAssocID="{808BF678-A3C6-43F7-BFB4-EA6E80597143}" presName="compositeA" presStyleCnt="0"/>
      <dgm:spPr/>
    </dgm:pt>
    <dgm:pt modelId="{C71A5F9E-115F-4586-AFBD-B8A7BA9CB156}" type="pres">
      <dgm:prSet presAssocID="{808BF678-A3C6-43F7-BFB4-EA6E8059714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32395-F88B-4629-BE61-B35FE0C7F9AF}" type="pres">
      <dgm:prSet presAssocID="{808BF678-A3C6-43F7-BFB4-EA6E80597143}" presName="circleA" presStyleLbl="node1" presStyleIdx="2" presStyleCnt="3"/>
      <dgm:spPr/>
    </dgm:pt>
    <dgm:pt modelId="{C3F4614D-F447-4BE0-9E12-E676A03068E3}" type="pres">
      <dgm:prSet presAssocID="{808BF678-A3C6-43F7-BFB4-EA6E80597143}" presName="spaceA" presStyleCnt="0"/>
      <dgm:spPr/>
    </dgm:pt>
  </dgm:ptLst>
  <dgm:cxnLst>
    <dgm:cxn modelId="{92D2A114-856A-4750-B72D-E538F0111CCE}" type="presOf" srcId="{808BF678-A3C6-43F7-BFB4-EA6E80597143}" destId="{C71A5F9E-115F-4586-AFBD-B8A7BA9CB156}" srcOrd="0" destOrd="0" presId="urn:microsoft.com/office/officeart/2005/8/layout/hProcess11"/>
    <dgm:cxn modelId="{99AB6372-0C5B-4319-B3DB-4062A7ACEAA1}" srcId="{A9F615D0-669D-457E-97FB-7B8AD5A8C35D}" destId="{D8309DB4-FDDB-49BB-B67F-83AC93B19951}" srcOrd="0" destOrd="0" parTransId="{15A254AF-64F1-430E-9431-C036892E6E97}" sibTransId="{27B50555-6B8E-41CB-989F-9273C1B87C35}"/>
    <dgm:cxn modelId="{62087A47-58A3-4E14-8354-A083E133586E}" srcId="{A9F615D0-669D-457E-97FB-7B8AD5A8C35D}" destId="{808BF678-A3C6-43F7-BFB4-EA6E80597143}" srcOrd="2" destOrd="0" parTransId="{BFB25A42-4F26-4867-8534-7E5DC39BF6E4}" sibTransId="{A82D0094-3AA1-4710-A598-82E0878B54AF}"/>
    <dgm:cxn modelId="{0FA3B543-F9E2-4FDF-A140-E34FE7048BEE}" type="presOf" srcId="{A9F615D0-669D-457E-97FB-7B8AD5A8C35D}" destId="{9EC373B0-DD3E-468A-B3C9-BDAFF2420E0F}" srcOrd="0" destOrd="0" presId="urn:microsoft.com/office/officeart/2005/8/layout/hProcess11"/>
    <dgm:cxn modelId="{70354B01-7DCC-474D-8E74-7A9F9A25603E}" type="presOf" srcId="{D8309DB4-FDDB-49BB-B67F-83AC93B19951}" destId="{8BD36776-33F3-4B60-A6C5-4456379EDC24}" srcOrd="0" destOrd="0" presId="urn:microsoft.com/office/officeart/2005/8/layout/hProcess11"/>
    <dgm:cxn modelId="{9A83E54F-67CA-4630-8683-CA1E07B2DE32}" type="presOf" srcId="{D0D9098B-F4BA-4AE0-BFD8-0F30CD4C4818}" destId="{C9C07382-B899-49E1-A07D-78F455297BEF}" srcOrd="0" destOrd="0" presId="urn:microsoft.com/office/officeart/2005/8/layout/hProcess11"/>
    <dgm:cxn modelId="{0166AEF0-7F68-4609-A08B-96F455F53242}" srcId="{A9F615D0-669D-457E-97FB-7B8AD5A8C35D}" destId="{D0D9098B-F4BA-4AE0-BFD8-0F30CD4C4818}" srcOrd="1" destOrd="0" parTransId="{98A06EA8-3FC9-4CC9-8E01-1967EA0E1B0C}" sibTransId="{9E395271-43C0-4AE0-8A80-E68E4C00CC55}"/>
    <dgm:cxn modelId="{DC50EFEC-7485-49DA-BB25-ED7924A08C04}" type="presParOf" srcId="{9EC373B0-DD3E-468A-B3C9-BDAFF2420E0F}" destId="{64700C24-ACB2-49F2-8DE2-5B0AF734C6AE}" srcOrd="0" destOrd="0" presId="urn:microsoft.com/office/officeart/2005/8/layout/hProcess11"/>
    <dgm:cxn modelId="{0CE9F499-3433-42B6-8C25-9947BC5E0C42}" type="presParOf" srcId="{9EC373B0-DD3E-468A-B3C9-BDAFF2420E0F}" destId="{EE1327F0-47E3-4BF9-8605-39047A56ECC9}" srcOrd="1" destOrd="0" presId="urn:microsoft.com/office/officeart/2005/8/layout/hProcess11"/>
    <dgm:cxn modelId="{F2A1F556-A64E-4EFF-942D-EECA4B90588C}" type="presParOf" srcId="{EE1327F0-47E3-4BF9-8605-39047A56ECC9}" destId="{479E1058-3CF8-400B-8432-02501827DF8D}" srcOrd="0" destOrd="0" presId="urn:microsoft.com/office/officeart/2005/8/layout/hProcess11"/>
    <dgm:cxn modelId="{B9DBC8AF-4F7A-461D-88CE-807613EA44AF}" type="presParOf" srcId="{479E1058-3CF8-400B-8432-02501827DF8D}" destId="{8BD36776-33F3-4B60-A6C5-4456379EDC24}" srcOrd="0" destOrd="0" presId="urn:microsoft.com/office/officeart/2005/8/layout/hProcess11"/>
    <dgm:cxn modelId="{29E6004D-0B21-424B-9165-D3D73660863E}" type="presParOf" srcId="{479E1058-3CF8-400B-8432-02501827DF8D}" destId="{C41FAC52-09D8-4388-98C2-CF145511EDF8}" srcOrd="1" destOrd="0" presId="urn:microsoft.com/office/officeart/2005/8/layout/hProcess11"/>
    <dgm:cxn modelId="{D727D260-D057-40D4-964B-F7B520142033}" type="presParOf" srcId="{479E1058-3CF8-400B-8432-02501827DF8D}" destId="{488BFE9E-BE8E-4122-8DAA-00F455356A79}" srcOrd="2" destOrd="0" presId="urn:microsoft.com/office/officeart/2005/8/layout/hProcess11"/>
    <dgm:cxn modelId="{785E2DFC-E1CE-4C3E-8F72-7742CA5CAC27}" type="presParOf" srcId="{EE1327F0-47E3-4BF9-8605-39047A56ECC9}" destId="{618A1295-020E-40C1-BF64-A7E8B5CD979F}" srcOrd="1" destOrd="0" presId="urn:microsoft.com/office/officeart/2005/8/layout/hProcess11"/>
    <dgm:cxn modelId="{917CC1A5-06F6-40A6-B4A9-6FBDEE92FCD8}" type="presParOf" srcId="{EE1327F0-47E3-4BF9-8605-39047A56ECC9}" destId="{99000B90-3030-4F4B-9ECD-06EC7BBBB1E2}" srcOrd="2" destOrd="0" presId="urn:microsoft.com/office/officeart/2005/8/layout/hProcess11"/>
    <dgm:cxn modelId="{624E6B53-83D5-4272-9FCF-F42771D6DDF6}" type="presParOf" srcId="{99000B90-3030-4F4B-9ECD-06EC7BBBB1E2}" destId="{C9C07382-B899-49E1-A07D-78F455297BEF}" srcOrd="0" destOrd="0" presId="urn:microsoft.com/office/officeart/2005/8/layout/hProcess11"/>
    <dgm:cxn modelId="{DAF0EB74-9617-42D7-A1D9-8F9880AE0D63}" type="presParOf" srcId="{99000B90-3030-4F4B-9ECD-06EC7BBBB1E2}" destId="{07923238-F608-4136-97C0-9B260B013BE6}" srcOrd="1" destOrd="0" presId="urn:microsoft.com/office/officeart/2005/8/layout/hProcess11"/>
    <dgm:cxn modelId="{C5DB1AB4-7994-411C-A57E-7E851464D25D}" type="presParOf" srcId="{99000B90-3030-4F4B-9ECD-06EC7BBBB1E2}" destId="{8A9348A7-722F-4F62-B9C9-CF833734DC6B}" srcOrd="2" destOrd="0" presId="urn:microsoft.com/office/officeart/2005/8/layout/hProcess11"/>
    <dgm:cxn modelId="{00FBEFF6-D5C1-4421-B69A-B5015B434AAB}" type="presParOf" srcId="{EE1327F0-47E3-4BF9-8605-39047A56ECC9}" destId="{7D53899F-0E9B-47B6-8D60-45FA8C50D805}" srcOrd="3" destOrd="0" presId="urn:microsoft.com/office/officeart/2005/8/layout/hProcess11"/>
    <dgm:cxn modelId="{DCA6A56D-38B0-4345-9D7A-4E0E0E253AE5}" type="presParOf" srcId="{EE1327F0-47E3-4BF9-8605-39047A56ECC9}" destId="{0CF80503-0D54-4669-8A85-78A81C4248BC}" srcOrd="4" destOrd="0" presId="urn:microsoft.com/office/officeart/2005/8/layout/hProcess11"/>
    <dgm:cxn modelId="{516ADEF3-924D-4C8F-9C17-27D148BC9862}" type="presParOf" srcId="{0CF80503-0D54-4669-8A85-78A81C4248BC}" destId="{C71A5F9E-115F-4586-AFBD-B8A7BA9CB156}" srcOrd="0" destOrd="0" presId="urn:microsoft.com/office/officeart/2005/8/layout/hProcess11"/>
    <dgm:cxn modelId="{B9A52B04-1F4C-48CD-AF2A-6F3FAD9E04DE}" type="presParOf" srcId="{0CF80503-0D54-4669-8A85-78A81C4248BC}" destId="{6AF32395-F88B-4629-BE61-B35FE0C7F9AF}" srcOrd="1" destOrd="0" presId="urn:microsoft.com/office/officeart/2005/8/layout/hProcess11"/>
    <dgm:cxn modelId="{197D6AD2-0230-4C7C-B746-B308A199FDD8}" type="presParOf" srcId="{0CF80503-0D54-4669-8A85-78A81C4248BC}" destId="{C3F4614D-F447-4BE0-9E12-E676A03068E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DEF843-DE16-4D77-BB90-90F20C30345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0DC6EC-1A25-4866-A9AF-7BE6217A9DB6}">
      <dgm:prSet phldrT="[Текст]" custT="1"/>
      <dgm:spPr/>
      <dgm:t>
        <a:bodyPr/>
        <a:lstStyle/>
        <a:p>
          <a:r>
            <a:rPr lang="en-US" sz="2400" dirty="0" err="1" smtClean="0">
              <a:latin typeface="Constantia" panose="02030602050306030303" pitchFamily="18" charset="0"/>
              <a:cs typeface="Shonar Bangla" panose="020B0502040204020203" pitchFamily="34" charset="0"/>
            </a:rPr>
            <a:t>Kuzhabekova</a:t>
          </a:r>
          <a:r>
            <a:rPr lang="en-US" sz="2400" dirty="0" smtClean="0">
              <a:latin typeface="Constantia" panose="02030602050306030303" pitchFamily="18" charset="0"/>
              <a:cs typeface="Shonar Bangla" panose="020B0502040204020203" pitchFamily="34" charset="0"/>
            </a:rPr>
            <a:t>, A., &amp; Ruby, A. (2018). </a:t>
          </a:r>
          <a:endParaRPr lang="en-US" sz="2400" dirty="0">
            <a:latin typeface="Constantia" panose="02030602050306030303" pitchFamily="18" charset="0"/>
          </a:endParaRPr>
        </a:p>
      </dgm:t>
    </dgm:pt>
    <dgm:pt modelId="{9224548D-2F07-48B7-89A9-BD2B6DE6A9AE}" type="parTrans" cxnId="{B504D63C-E1DE-4C4F-BD60-104731B14997}">
      <dgm:prSet/>
      <dgm:spPr/>
      <dgm:t>
        <a:bodyPr/>
        <a:lstStyle/>
        <a:p>
          <a:endParaRPr lang="en-US"/>
        </a:p>
      </dgm:t>
    </dgm:pt>
    <dgm:pt modelId="{721D2129-EF0B-4A1F-8F43-148479E729D7}" type="sibTrans" cxnId="{B504D63C-E1DE-4C4F-BD60-104731B14997}">
      <dgm:prSet/>
      <dgm:spPr/>
      <dgm:t>
        <a:bodyPr/>
        <a:lstStyle/>
        <a:p>
          <a:endParaRPr lang="en-US"/>
        </a:p>
      </dgm:t>
    </dgm:pt>
    <dgm:pt modelId="{923615FE-1221-4DEA-8DB7-511D1CD52B14}">
      <dgm:prSet phldrT="[Текст]"/>
      <dgm:spPr/>
      <dgm:t>
        <a:bodyPr/>
        <a:lstStyle/>
        <a:p>
          <a:r>
            <a:rPr lang="ru-RU" dirty="0" smtClean="0">
              <a:latin typeface="Constantia" panose="02030602050306030303" pitchFamily="18" charset="0"/>
            </a:rPr>
            <a:t>Незнание международных стандартов публикации статей:</a:t>
          </a:r>
          <a:endParaRPr lang="en-US" dirty="0">
            <a:latin typeface="Constantia" panose="02030602050306030303" pitchFamily="18" charset="0"/>
          </a:endParaRPr>
        </a:p>
      </dgm:t>
    </dgm:pt>
    <dgm:pt modelId="{D73724F5-AED0-4C99-96A1-5D76BEA7462F}" type="parTrans" cxnId="{7270DD5B-BD6B-44B7-8266-F999C4EE431C}">
      <dgm:prSet/>
      <dgm:spPr/>
      <dgm:t>
        <a:bodyPr/>
        <a:lstStyle/>
        <a:p>
          <a:endParaRPr lang="en-US"/>
        </a:p>
      </dgm:t>
    </dgm:pt>
    <dgm:pt modelId="{690EF20E-1053-4E15-8D34-CFD2E530AFC1}" type="sibTrans" cxnId="{7270DD5B-BD6B-44B7-8266-F999C4EE431C}">
      <dgm:prSet/>
      <dgm:spPr/>
      <dgm:t>
        <a:bodyPr/>
        <a:lstStyle/>
        <a:p>
          <a:endParaRPr lang="en-US"/>
        </a:p>
      </dgm:t>
    </dgm:pt>
    <dgm:pt modelId="{FC3FAFE5-9A64-43AC-9C63-7164CB14957B}">
      <dgm:prSet phldrT="[Текст]"/>
      <dgm:spPr/>
      <dgm:t>
        <a:bodyPr/>
        <a:lstStyle/>
        <a:p>
          <a:r>
            <a:rPr lang="en-US" dirty="0" smtClean="0">
              <a:latin typeface="Constantia" panose="02030602050306030303" pitchFamily="18" charset="0"/>
              <a:cs typeface="Shonar Bangla" panose="020B0502040204020203" pitchFamily="34" charset="0"/>
            </a:rPr>
            <a:t>21% - </a:t>
          </a:r>
          <a:r>
            <a:rPr lang="ru-RU" dirty="0" smtClean="0">
              <a:latin typeface="Constantia" panose="02030602050306030303" pitchFamily="18" charset="0"/>
              <a:cs typeface="Shonar Bangla" panose="020B0502040204020203" pitchFamily="34" charset="0"/>
            </a:rPr>
            <a:t>Первичная проблема</a:t>
          </a:r>
          <a:endParaRPr lang="en-US" dirty="0">
            <a:latin typeface="Constantia" panose="02030602050306030303" pitchFamily="18" charset="0"/>
          </a:endParaRPr>
        </a:p>
      </dgm:t>
    </dgm:pt>
    <dgm:pt modelId="{0D6BEBA3-602D-474F-8DD3-7AE78881C197}" type="parTrans" cxnId="{3769C289-A422-4AAE-95CB-73878592F1FC}">
      <dgm:prSet/>
      <dgm:spPr/>
      <dgm:t>
        <a:bodyPr/>
        <a:lstStyle/>
        <a:p>
          <a:endParaRPr lang="en-US"/>
        </a:p>
      </dgm:t>
    </dgm:pt>
    <dgm:pt modelId="{B3981507-2297-4E02-B298-6B32ECE38E53}" type="sibTrans" cxnId="{3769C289-A422-4AAE-95CB-73878592F1FC}">
      <dgm:prSet/>
      <dgm:spPr/>
      <dgm:t>
        <a:bodyPr/>
        <a:lstStyle/>
        <a:p>
          <a:endParaRPr lang="en-US"/>
        </a:p>
      </dgm:t>
    </dgm:pt>
    <dgm:pt modelId="{822647C6-1EEB-4E35-9EE4-A72C1B250C5B}">
      <dgm:prSet phldrT="[Текст]" custT="1"/>
      <dgm:spPr/>
      <dgm:t>
        <a:bodyPr/>
        <a:lstStyle/>
        <a:p>
          <a:r>
            <a:rPr lang="en-US" sz="2000" dirty="0" err="1" smtClean="0">
              <a:latin typeface="Constantia" panose="02030602050306030303" pitchFamily="18" charset="0"/>
              <a:cs typeface="Shonar Bangla" panose="020B0502040204020203" pitchFamily="34" charset="0"/>
            </a:rPr>
            <a:t>Yessirkepov</a:t>
          </a:r>
          <a:r>
            <a:rPr lang="en-US" sz="2000" dirty="0" smtClean="0">
              <a:latin typeface="Constantia" panose="02030602050306030303" pitchFamily="18" charset="0"/>
              <a:cs typeface="Shonar Bangla" panose="020B0502040204020203" pitchFamily="34" charset="0"/>
            </a:rPr>
            <a:t>, M., </a:t>
          </a:r>
          <a:r>
            <a:rPr lang="en-US" sz="2000" dirty="0" err="1" smtClean="0">
              <a:latin typeface="Constantia" panose="02030602050306030303" pitchFamily="18" charset="0"/>
              <a:cs typeface="Shonar Bangla" panose="020B0502040204020203" pitchFamily="34" charset="0"/>
            </a:rPr>
            <a:t>Nurmashev</a:t>
          </a:r>
          <a:r>
            <a:rPr lang="en-US" sz="2000" dirty="0" smtClean="0">
              <a:latin typeface="Constantia" panose="02030602050306030303" pitchFamily="18" charset="0"/>
              <a:cs typeface="Shonar Bangla" panose="020B0502040204020203" pitchFamily="34" charset="0"/>
            </a:rPr>
            <a:t>, B., &amp; </a:t>
          </a:r>
          <a:r>
            <a:rPr lang="en-US" sz="2000" dirty="0" err="1" smtClean="0">
              <a:latin typeface="Constantia" panose="02030602050306030303" pitchFamily="18" charset="0"/>
              <a:cs typeface="Shonar Bangla" panose="020B0502040204020203" pitchFamily="34" charset="0"/>
            </a:rPr>
            <a:t>Anartayeva</a:t>
          </a:r>
          <a:r>
            <a:rPr lang="en-US" sz="2000" dirty="0" smtClean="0">
              <a:latin typeface="Constantia" panose="02030602050306030303" pitchFamily="18" charset="0"/>
              <a:cs typeface="Shonar Bangla" panose="020B0502040204020203" pitchFamily="34" charset="0"/>
            </a:rPr>
            <a:t>, M. (2015). </a:t>
          </a:r>
          <a:endParaRPr lang="en-US" sz="2000" dirty="0">
            <a:latin typeface="Constantia" panose="02030602050306030303" pitchFamily="18" charset="0"/>
          </a:endParaRPr>
        </a:p>
      </dgm:t>
    </dgm:pt>
    <dgm:pt modelId="{C794A3A5-D34B-4FD5-800C-13B95D9F0FC1}" type="parTrans" cxnId="{FB7FC665-C93F-4D88-BEC4-F4FD48EAA5E1}">
      <dgm:prSet/>
      <dgm:spPr/>
      <dgm:t>
        <a:bodyPr/>
        <a:lstStyle/>
        <a:p>
          <a:endParaRPr lang="en-US"/>
        </a:p>
      </dgm:t>
    </dgm:pt>
    <dgm:pt modelId="{B0733E1D-2A91-4F7D-9B34-7CB9F67E01D9}" type="sibTrans" cxnId="{FB7FC665-C93F-4D88-BEC4-F4FD48EAA5E1}">
      <dgm:prSet/>
      <dgm:spPr/>
      <dgm:t>
        <a:bodyPr/>
        <a:lstStyle/>
        <a:p>
          <a:endParaRPr lang="en-US"/>
        </a:p>
      </dgm:t>
    </dgm:pt>
    <dgm:pt modelId="{0281AA8D-5D31-4617-9FDF-B3A5C123F18A}">
      <dgm:prSet phldrT="[Текст]" custT="1"/>
      <dgm:spPr/>
      <dgm:t>
        <a:bodyPr/>
        <a:lstStyle/>
        <a:p>
          <a:r>
            <a:rPr lang="ru-RU" sz="2400" dirty="0" err="1" smtClean="0">
              <a:latin typeface="Constantia" panose="02030602050306030303" pitchFamily="18" charset="0"/>
            </a:rPr>
            <a:t>Неудовлетвори</a:t>
          </a:r>
          <a:r>
            <a:rPr lang="ru-RU" sz="2400" dirty="0" smtClean="0">
              <a:latin typeface="Constantia" panose="02030602050306030303" pitchFamily="18" charset="0"/>
            </a:rPr>
            <a:t>-тельные навыки редактирования</a:t>
          </a:r>
          <a:endParaRPr lang="en-US" sz="2400" dirty="0">
            <a:latin typeface="Constantia" panose="02030602050306030303" pitchFamily="18" charset="0"/>
          </a:endParaRPr>
        </a:p>
      </dgm:t>
    </dgm:pt>
    <dgm:pt modelId="{A8FEF3B8-D9D7-4B1C-938E-BCDB2734F72F}" type="parTrans" cxnId="{F6808979-BB6B-40D9-849E-75D988E72A09}">
      <dgm:prSet/>
      <dgm:spPr/>
      <dgm:t>
        <a:bodyPr/>
        <a:lstStyle/>
        <a:p>
          <a:endParaRPr lang="en-US"/>
        </a:p>
      </dgm:t>
    </dgm:pt>
    <dgm:pt modelId="{9BE804FF-FB43-4AC8-9DE1-D94CE87CAA1C}" type="sibTrans" cxnId="{F6808979-BB6B-40D9-849E-75D988E72A09}">
      <dgm:prSet/>
      <dgm:spPr/>
      <dgm:t>
        <a:bodyPr/>
        <a:lstStyle/>
        <a:p>
          <a:endParaRPr lang="en-US"/>
        </a:p>
      </dgm:t>
    </dgm:pt>
    <dgm:pt modelId="{5F47C883-154A-44E5-86A6-4CDCD2E612AD}">
      <dgm:prSet phldrT="[Текст]"/>
      <dgm:spPr/>
      <dgm:t>
        <a:bodyPr/>
        <a:lstStyle/>
        <a:p>
          <a:r>
            <a:rPr lang="en-US" dirty="0" smtClean="0">
              <a:latin typeface="Constantia" panose="02030602050306030303" pitchFamily="18" charset="0"/>
              <a:cs typeface="Shonar Bangla" panose="020B0502040204020203" pitchFamily="34" charset="0"/>
            </a:rPr>
            <a:t>36% - </a:t>
          </a:r>
          <a:r>
            <a:rPr lang="ru-RU" dirty="0" smtClean="0">
              <a:latin typeface="Constantia" panose="02030602050306030303" pitchFamily="18" charset="0"/>
              <a:cs typeface="Shonar Bangla" panose="020B0502040204020203" pitchFamily="34" charset="0"/>
            </a:rPr>
            <a:t>Вторичная проблема</a:t>
          </a:r>
          <a:endParaRPr lang="en-US" dirty="0">
            <a:latin typeface="Constantia" panose="02030602050306030303" pitchFamily="18" charset="0"/>
          </a:endParaRPr>
        </a:p>
      </dgm:t>
    </dgm:pt>
    <dgm:pt modelId="{3FBEA66E-CEC1-4E5A-901E-2EE619FFA923}" type="parTrans" cxnId="{8F18E45E-EE50-4BDD-B3AA-CE9AD05E7B42}">
      <dgm:prSet/>
      <dgm:spPr/>
      <dgm:t>
        <a:bodyPr/>
        <a:lstStyle/>
        <a:p>
          <a:endParaRPr lang="en-US"/>
        </a:p>
      </dgm:t>
    </dgm:pt>
    <dgm:pt modelId="{9556E967-F47C-4B7E-9A47-CC99E59B9CEA}" type="sibTrans" cxnId="{8F18E45E-EE50-4BDD-B3AA-CE9AD05E7B42}">
      <dgm:prSet/>
      <dgm:spPr/>
      <dgm:t>
        <a:bodyPr/>
        <a:lstStyle/>
        <a:p>
          <a:endParaRPr lang="en-US"/>
        </a:p>
      </dgm:t>
    </dgm:pt>
    <dgm:pt modelId="{C2BF62E6-C090-4062-AB0B-10ED45E3C5ED}" type="pres">
      <dgm:prSet presAssocID="{CFDEF843-DE16-4D77-BB90-90F20C3034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93B19D-D47E-477A-80C9-DEC8892A8AB8}" type="pres">
      <dgm:prSet presAssocID="{5A0DC6EC-1A25-4866-A9AF-7BE6217A9DB6}" presName="composite" presStyleCnt="0"/>
      <dgm:spPr/>
    </dgm:pt>
    <dgm:pt modelId="{A68D3F06-2947-495C-B57D-7EF30CB60F30}" type="pres">
      <dgm:prSet presAssocID="{5A0DC6EC-1A25-4866-A9AF-7BE6217A9DB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9E7BBE-40D4-4827-919C-94A11D39E06A}" type="pres">
      <dgm:prSet presAssocID="{5A0DC6EC-1A25-4866-A9AF-7BE6217A9DB6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CDDF87-A3A4-4694-A722-1788E2C64873}" type="pres">
      <dgm:prSet presAssocID="{721D2129-EF0B-4A1F-8F43-148479E729D7}" presName="space" presStyleCnt="0"/>
      <dgm:spPr/>
    </dgm:pt>
    <dgm:pt modelId="{7C2B65A1-1077-4104-82E7-A6B2A9223CDE}" type="pres">
      <dgm:prSet presAssocID="{822647C6-1EEB-4E35-9EE4-A72C1B250C5B}" presName="composite" presStyleCnt="0"/>
      <dgm:spPr/>
    </dgm:pt>
    <dgm:pt modelId="{6E8C848D-09A9-4BFE-AFF0-2968EC96CDA8}" type="pres">
      <dgm:prSet presAssocID="{822647C6-1EEB-4E35-9EE4-A72C1B250C5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2EC8C-8AA7-4A72-8C9A-29E66D84C6A7}" type="pres">
      <dgm:prSet presAssocID="{822647C6-1EEB-4E35-9EE4-A72C1B250C5B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BC65A1-6479-45BA-B01B-8B8BF4F4015B}" type="presOf" srcId="{0281AA8D-5D31-4617-9FDF-B3A5C123F18A}" destId="{E242EC8C-8AA7-4A72-8C9A-29E66D84C6A7}" srcOrd="0" destOrd="0" presId="urn:microsoft.com/office/officeart/2005/8/layout/hList1"/>
    <dgm:cxn modelId="{7270DD5B-BD6B-44B7-8266-F999C4EE431C}" srcId="{5A0DC6EC-1A25-4866-A9AF-7BE6217A9DB6}" destId="{923615FE-1221-4DEA-8DB7-511D1CD52B14}" srcOrd="0" destOrd="0" parTransId="{D73724F5-AED0-4C99-96A1-5D76BEA7462F}" sibTransId="{690EF20E-1053-4E15-8D34-CFD2E530AFC1}"/>
    <dgm:cxn modelId="{D1273C88-F059-4C76-8E05-195267DA065D}" type="presOf" srcId="{FC3FAFE5-9A64-43AC-9C63-7164CB14957B}" destId="{FA9E7BBE-40D4-4827-919C-94A11D39E06A}" srcOrd="0" destOrd="1" presId="urn:microsoft.com/office/officeart/2005/8/layout/hList1"/>
    <dgm:cxn modelId="{B504D63C-E1DE-4C4F-BD60-104731B14997}" srcId="{CFDEF843-DE16-4D77-BB90-90F20C30345B}" destId="{5A0DC6EC-1A25-4866-A9AF-7BE6217A9DB6}" srcOrd="0" destOrd="0" parTransId="{9224548D-2F07-48B7-89A9-BD2B6DE6A9AE}" sibTransId="{721D2129-EF0B-4A1F-8F43-148479E729D7}"/>
    <dgm:cxn modelId="{474E7DA8-5CE3-444E-B3E1-B2CB5F1F8EF2}" type="presOf" srcId="{5A0DC6EC-1A25-4866-A9AF-7BE6217A9DB6}" destId="{A68D3F06-2947-495C-B57D-7EF30CB60F30}" srcOrd="0" destOrd="0" presId="urn:microsoft.com/office/officeart/2005/8/layout/hList1"/>
    <dgm:cxn modelId="{8F18E45E-EE50-4BDD-B3AA-CE9AD05E7B42}" srcId="{5A0DC6EC-1A25-4866-A9AF-7BE6217A9DB6}" destId="{5F47C883-154A-44E5-86A6-4CDCD2E612AD}" srcOrd="2" destOrd="0" parTransId="{3FBEA66E-CEC1-4E5A-901E-2EE619FFA923}" sibTransId="{9556E967-F47C-4B7E-9A47-CC99E59B9CEA}"/>
    <dgm:cxn modelId="{FB7FC665-C93F-4D88-BEC4-F4FD48EAA5E1}" srcId="{CFDEF843-DE16-4D77-BB90-90F20C30345B}" destId="{822647C6-1EEB-4E35-9EE4-A72C1B250C5B}" srcOrd="1" destOrd="0" parTransId="{C794A3A5-D34B-4FD5-800C-13B95D9F0FC1}" sibTransId="{B0733E1D-2A91-4F7D-9B34-7CB9F67E01D9}"/>
    <dgm:cxn modelId="{0AE5631C-3246-488C-9310-00C78ECE226F}" type="presOf" srcId="{822647C6-1EEB-4E35-9EE4-A72C1B250C5B}" destId="{6E8C848D-09A9-4BFE-AFF0-2968EC96CDA8}" srcOrd="0" destOrd="0" presId="urn:microsoft.com/office/officeart/2005/8/layout/hList1"/>
    <dgm:cxn modelId="{F6808979-BB6B-40D9-849E-75D988E72A09}" srcId="{822647C6-1EEB-4E35-9EE4-A72C1B250C5B}" destId="{0281AA8D-5D31-4617-9FDF-B3A5C123F18A}" srcOrd="0" destOrd="0" parTransId="{A8FEF3B8-D9D7-4B1C-938E-BCDB2734F72F}" sibTransId="{9BE804FF-FB43-4AC8-9DE1-D94CE87CAA1C}"/>
    <dgm:cxn modelId="{DD6FDE1F-86C8-4E46-8088-6492DF0F5AFF}" type="presOf" srcId="{CFDEF843-DE16-4D77-BB90-90F20C30345B}" destId="{C2BF62E6-C090-4062-AB0B-10ED45E3C5ED}" srcOrd="0" destOrd="0" presId="urn:microsoft.com/office/officeart/2005/8/layout/hList1"/>
    <dgm:cxn modelId="{FEC5673B-FB60-4253-946E-9CB59DF4091D}" type="presOf" srcId="{923615FE-1221-4DEA-8DB7-511D1CD52B14}" destId="{FA9E7BBE-40D4-4827-919C-94A11D39E06A}" srcOrd="0" destOrd="0" presId="urn:microsoft.com/office/officeart/2005/8/layout/hList1"/>
    <dgm:cxn modelId="{3769C289-A422-4AAE-95CB-73878592F1FC}" srcId="{5A0DC6EC-1A25-4866-A9AF-7BE6217A9DB6}" destId="{FC3FAFE5-9A64-43AC-9C63-7164CB14957B}" srcOrd="1" destOrd="0" parTransId="{0D6BEBA3-602D-474F-8DD3-7AE78881C197}" sibTransId="{B3981507-2297-4E02-B298-6B32ECE38E53}"/>
    <dgm:cxn modelId="{5FEEE076-5DEA-405B-98A6-0E313534E0D7}" type="presOf" srcId="{5F47C883-154A-44E5-86A6-4CDCD2E612AD}" destId="{FA9E7BBE-40D4-4827-919C-94A11D39E06A}" srcOrd="0" destOrd="2" presId="urn:microsoft.com/office/officeart/2005/8/layout/hList1"/>
    <dgm:cxn modelId="{A6D8FEB0-E179-4EF2-94E7-9562613D2949}" type="presParOf" srcId="{C2BF62E6-C090-4062-AB0B-10ED45E3C5ED}" destId="{8893B19D-D47E-477A-80C9-DEC8892A8AB8}" srcOrd="0" destOrd="0" presId="urn:microsoft.com/office/officeart/2005/8/layout/hList1"/>
    <dgm:cxn modelId="{0D3C94C8-7D14-4579-9A91-48DB11E750AB}" type="presParOf" srcId="{8893B19D-D47E-477A-80C9-DEC8892A8AB8}" destId="{A68D3F06-2947-495C-B57D-7EF30CB60F30}" srcOrd="0" destOrd="0" presId="urn:microsoft.com/office/officeart/2005/8/layout/hList1"/>
    <dgm:cxn modelId="{E75CB761-2FFA-4B14-83BC-C233CFDCE3D9}" type="presParOf" srcId="{8893B19D-D47E-477A-80C9-DEC8892A8AB8}" destId="{FA9E7BBE-40D4-4827-919C-94A11D39E06A}" srcOrd="1" destOrd="0" presId="urn:microsoft.com/office/officeart/2005/8/layout/hList1"/>
    <dgm:cxn modelId="{6C2D2311-5C14-4067-97C0-7C51CF29662E}" type="presParOf" srcId="{C2BF62E6-C090-4062-AB0B-10ED45E3C5ED}" destId="{D4CDDF87-A3A4-4694-A722-1788E2C64873}" srcOrd="1" destOrd="0" presId="urn:microsoft.com/office/officeart/2005/8/layout/hList1"/>
    <dgm:cxn modelId="{D1168854-F8FC-4298-B256-8968C8EAA0E1}" type="presParOf" srcId="{C2BF62E6-C090-4062-AB0B-10ED45E3C5ED}" destId="{7C2B65A1-1077-4104-82E7-A6B2A9223CDE}" srcOrd="2" destOrd="0" presId="urn:microsoft.com/office/officeart/2005/8/layout/hList1"/>
    <dgm:cxn modelId="{9BE33161-DB41-4387-82D5-D5E65178D5C7}" type="presParOf" srcId="{7C2B65A1-1077-4104-82E7-A6B2A9223CDE}" destId="{6E8C848D-09A9-4BFE-AFF0-2968EC96CDA8}" srcOrd="0" destOrd="0" presId="urn:microsoft.com/office/officeart/2005/8/layout/hList1"/>
    <dgm:cxn modelId="{8A62AEC2-7BF5-4268-BFFA-E487FD1FB7BA}" type="presParOf" srcId="{7C2B65A1-1077-4104-82E7-A6B2A9223CDE}" destId="{E242EC8C-8AA7-4A72-8C9A-29E66D84C6A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26777F-9FEE-404E-ACA8-D1EC9C93A4FA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3B9E94-BADE-475D-9848-920BDF3F6527}">
      <dgm:prSet phldrT="[Текст]" custT="1"/>
      <dgm:spPr/>
      <dgm:t>
        <a:bodyPr/>
        <a:lstStyle/>
        <a:p>
          <a:r>
            <a:rPr lang="ru-RU" sz="2000" dirty="0" smtClean="0">
              <a:latin typeface="Constantia" panose="02030602050306030303" pitchFamily="18" charset="0"/>
            </a:rPr>
            <a:t>2018</a:t>
          </a:r>
          <a:endParaRPr lang="en-US" sz="2000" dirty="0">
            <a:latin typeface="Constantia" panose="02030602050306030303" pitchFamily="18" charset="0"/>
          </a:endParaRPr>
        </a:p>
      </dgm:t>
    </dgm:pt>
    <dgm:pt modelId="{299426DC-87AA-4284-944F-166CA73AE36B}" type="parTrans" cxnId="{FF717510-967B-4E26-9E7B-3CCAC1DF9CE5}">
      <dgm:prSet/>
      <dgm:spPr/>
      <dgm:t>
        <a:bodyPr/>
        <a:lstStyle/>
        <a:p>
          <a:endParaRPr lang="en-US"/>
        </a:p>
      </dgm:t>
    </dgm:pt>
    <dgm:pt modelId="{9E90B5D6-2EE4-45EA-B734-FC49A8281428}" type="sibTrans" cxnId="{FF717510-967B-4E26-9E7B-3CCAC1DF9CE5}">
      <dgm:prSet/>
      <dgm:spPr/>
      <dgm:t>
        <a:bodyPr/>
        <a:lstStyle/>
        <a:p>
          <a:endParaRPr lang="en-US"/>
        </a:p>
      </dgm:t>
    </dgm:pt>
    <dgm:pt modelId="{D179C37A-4BFB-475C-8C3B-D4A1A43A1094}">
      <dgm:prSet phldrT="[Текст]" custT="1"/>
      <dgm:spPr/>
      <dgm:t>
        <a:bodyPr/>
        <a:lstStyle/>
        <a:p>
          <a:r>
            <a:rPr lang="ru-RU" sz="2000" dirty="0" smtClean="0">
              <a:latin typeface="Constantia" panose="02030602050306030303" pitchFamily="18" charset="0"/>
            </a:rPr>
            <a:t>  Семинары</a:t>
          </a:r>
          <a:endParaRPr lang="en-US" sz="2000" dirty="0">
            <a:latin typeface="Constantia" panose="02030602050306030303" pitchFamily="18" charset="0"/>
          </a:endParaRPr>
        </a:p>
      </dgm:t>
    </dgm:pt>
    <dgm:pt modelId="{ACD1F485-99FF-48A1-A3F9-340FD4500FF3}" type="parTrans" cxnId="{F8027712-72A1-4736-BEBB-659BF3894487}">
      <dgm:prSet/>
      <dgm:spPr/>
      <dgm:t>
        <a:bodyPr/>
        <a:lstStyle/>
        <a:p>
          <a:endParaRPr lang="en-US"/>
        </a:p>
      </dgm:t>
    </dgm:pt>
    <dgm:pt modelId="{224C3056-9239-4276-B034-5DC8E194EBCC}" type="sibTrans" cxnId="{F8027712-72A1-4736-BEBB-659BF3894487}">
      <dgm:prSet/>
      <dgm:spPr/>
      <dgm:t>
        <a:bodyPr/>
        <a:lstStyle/>
        <a:p>
          <a:endParaRPr lang="en-US"/>
        </a:p>
      </dgm:t>
    </dgm:pt>
    <dgm:pt modelId="{8F16896F-CACB-436D-B974-7E1A827E4B04}">
      <dgm:prSet phldrT="[Текст]" custT="1"/>
      <dgm:spPr/>
      <dgm:t>
        <a:bodyPr/>
        <a:lstStyle/>
        <a:p>
          <a:r>
            <a:rPr lang="ru-RU" sz="1800" dirty="0" smtClean="0">
              <a:latin typeface="Constantia" panose="02030602050306030303" pitchFamily="18" charset="0"/>
            </a:rPr>
            <a:t>С 2019</a:t>
          </a:r>
          <a:endParaRPr lang="en-US" sz="1800" dirty="0">
            <a:latin typeface="Constantia" panose="02030602050306030303" pitchFamily="18" charset="0"/>
          </a:endParaRPr>
        </a:p>
      </dgm:t>
    </dgm:pt>
    <dgm:pt modelId="{EB5703FD-0432-4C46-92A8-2F7A60252790}" type="parTrans" cxnId="{06A74A9E-8494-435A-A626-496211D67589}">
      <dgm:prSet/>
      <dgm:spPr/>
      <dgm:t>
        <a:bodyPr/>
        <a:lstStyle/>
        <a:p>
          <a:endParaRPr lang="en-US"/>
        </a:p>
      </dgm:t>
    </dgm:pt>
    <dgm:pt modelId="{E404C5B3-B3E0-4A28-A935-D5F26B3E99BF}" type="sibTrans" cxnId="{06A74A9E-8494-435A-A626-496211D67589}">
      <dgm:prSet/>
      <dgm:spPr/>
      <dgm:t>
        <a:bodyPr/>
        <a:lstStyle/>
        <a:p>
          <a:endParaRPr lang="en-US"/>
        </a:p>
      </dgm:t>
    </dgm:pt>
    <dgm:pt modelId="{C566782C-9523-4B43-8062-1BF7D9AB8A71}">
      <dgm:prSet phldrT="[Текст]" custT="1"/>
      <dgm:spPr/>
      <dgm:t>
        <a:bodyPr/>
        <a:lstStyle/>
        <a:p>
          <a:r>
            <a:rPr lang="en-US" sz="1800" dirty="0" smtClean="0">
              <a:latin typeface="Constantia" panose="02030602050306030303" pitchFamily="18" charset="0"/>
            </a:rPr>
            <a:t>Learning How to Learn</a:t>
          </a:r>
          <a:endParaRPr lang="en-US" sz="1800" dirty="0">
            <a:latin typeface="Constantia" panose="02030602050306030303" pitchFamily="18" charset="0"/>
          </a:endParaRPr>
        </a:p>
      </dgm:t>
    </dgm:pt>
    <dgm:pt modelId="{2D398A3C-B1F3-4AB2-BB2E-CA460224E65F}" type="parTrans" cxnId="{1E21E16A-DAAE-4418-A124-FFE000C4ABC9}">
      <dgm:prSet/>
      <dgm:spPr/>
      <dgm:t>
        <a:bodyPr/>
        <a:lstStyle/>
        <a:p>
          <a:endParaRPr lang="en-US"/>
        </a:p>
      </dgm:t>
    </dgm:pt>
    <dgm:pt modelId="{E9A4BE6E-7AC1-481C-A3E0-126F1E1B2DA0}" type="sibTrans" cxnId="{1E21E16A-DAAE-4418-A124-FFE000C4ABC9}">
      <dgm:prSet/>
      <dgm:spPr/>
      <dgm:t>
        <a:bodyPr/>
        <a:lstStyle/>
        <a:p>
          <a:endParaRPr lang="en-US"/>
        </a:p>
      </dgm:t>
    </dgm:pt>
    <dgm:pt modelId="{80A5C75C-2802-4367-B050-9DB9C7C8E104}">
      <dgm:prSet phldrT="[Текст]" custT="1"/>
      <dgm:spPr/>
      <dgm:t>
        <a:bodyPr/>
        <a:lstStyle/>
        <a:p>
          <a:r>
            <a:rPr lang="ru-RU" sz="1800" dirty="0" smtClean="0">
              <a:latin typeface="Constantia" panose="02030602050306030303" pitchFamily="18" charset="0"/>
            </a:rPr>
            <a:t>Ежегодно</a:t>
          </a:r>
          <a:endParaRPr lang="en-US" sz="1800" dirty="0">
            <a:latin typeface="Constantia" panose="02030602050306030303" pitchFamily="18" charset="0"/>
          </a:endParaRPr>
        </a:p>
      </dgm:t>
    </dgm:pt>
    <dgm:pt modelId="{AAB9902C-623B-4D30-AC62-C3BC2DFD515E}" type="parTrans" cxnId="{EA1D536B-C62E-485E-9325-35B1090CA22D}">
      <dgm:prSet/>
      <dgm:spPr/>
      <dgm:t>
        <a:bodyPr/>
        <a:lstStyle/>
        <a:p>
          <a:endParaRPr lang="en-US"/>
        </a:p>
      </dgm:t>
    </dgm:pt>
    <dgm:pt modelId="{C2342483-32EF-4453-A9E3-BE4A8E915715}" type="sibTrans" cxnId="{EA1D536B-C62E-485E-9325-35B1090CA22D}">
      <dgm:prSet/>
      <dgm:spPr/>
      <dgm:t>
        <a:bodyPr/>
        <a:lstStyle/>
        <a:p>
          <a:endParaRPr lang="en-US"/>
        </a:p>
      </dgm:t>
    </dgm:pt>
    <dgm:pt modelId="{DE0D7D44-6D0B-420B-9E54-044522CB4763}">
      <dgm:prSet phldrT="[Текст]" custT="1"/>
      <dgm:spPr/>
      <dgm:t>
        <a:bodyPr/>
        <a:lstStyle/>
        <a:p>
          <a:pPr algn="ctr"/>
          <a:r>
            <a:rPr lang="ru-RU" sz="1800" dirty="0" smtClean="0">
              <a:latin typeface="Constantia" panose="02030602050306030303" pitchFamily="18" charset="0"/>
            </a:rPr>
            <a:t>В программе курса ВГШ</a:t>
          </a:r>
          <a:endParaRPr lang="en-US" sz="1800" dirty="0">
            <a:latin typeface="Constantia" panose="02030602050306030303" pitchFamily="18" charset="0"/>
          </a:endParaRPr>
        </a:p>
      </dgm:t>
    </dgm:pt>
    <dgm:pt modelId="{E9CD841F-C041-4105-A713-F5AF4B42E03F}" type="parTrans" cxnId="{FB0018DE-BF96-43A4-8051-81DE7AE27BE4}">
      <dgm:prSet/>
      <dgm:spPr/>
      <dgm:t>
        <a:bodyPr/>
        <a:lstStyle/>
        <a:p>
          <a:endParaRPr lang="en-US"/>
        </a:p>
      </dgm:t>
    </dgm:pt>
    <dgm:pt modelId="{1ECE01F9-2097-47E9-8429-A203AB443D39}" type="sibTrans" cxnId="{FB0018DE-BF96-43A4-8051-81DE7AE27BE4}">
      <dgm:prSet/>
      <dgm:spPr/>
      <dgm:t>
        <a:bodyPr/>
        <a:lstStyle/>
        <a:p>
          <a:endParaRPr lang="en-US"/>
        </a:p>
      </dgm:t>
    </dgm:pt>
    <dgm:pt modelId="{9047E56B-6CC0-4A79-B1BD-E239238616D5}" type="pres">
      <dgm:prSet presAssocID="{C626777F-9FEE-404E-ACA8-D1EC9C93A4F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65595F-3350-42D6-819F-BEB77AF70287}" type="pres">
      <dgm:prSet presAssocID="{C23B9E94-BADE-475D-9848-920BDF3F6527}" presName="compNode" presStyleCnt="0"/>
      <dgm:spPr/>
    </dgm:pt>
    <dgm:pt modelId="{C191F266-FBA9-410C-B75B-E17348ABFA6E}" type="pres">
      <dgm:prSet presAssocID="{C23B9E94-BADE-475D-9848-920BDF3F6527}" presName="noGeometry" presStyleCnt="0"/>
      <dgm:spPr/>
    </dgm:pt>
    <dgm:pt modelId="{E5F94A5F-A504-441F-8B1F-52FB783355BD}" type="pres">
      <dgm:prSet presAssocID="{C23B9E94-BADE-475D-9848-920BDF3F6527}" presName="childTextVisible" presStyleLbl="bgAccFollowNode1" presStyleIdx="0" presStyleCnt="3" custScaleX="1349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DAFB26-73AD-4D1D-A7BF-48F78E6EA58D}" type="pres">
      <dgm:prSet presAssocID="{C23B9E94-BADE-475D-9848-920BDF3F6527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CB2AB2DF-331F-49CF-8704-BBB6BB133C80}" type="pres">
      <dgm:prSet presAssocID="{C23B9E94-BADE-475D-9848-920BDF3F652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DE81B3-347B-42C4-98EC-7C2656E2D103}" type="pres">
      <dgm:prSet presAssocID="{C23B9E94-BADE-475D-9848-920BDF3F6527}" presName="aSpace" presStyleCnt="0"/>
      <dgm:spPr/>
    </dgm:pt>
    <dgm:pt modelId="{ADEF7425-FAD4-41CC-A712-76C2E7016AF0}" type="pres">
      <dgm:prSet presAssocID="{8F16896F-CACB-436D-B974-7E1A827E4B04}" presName="compNode" presStyleCnt="0"/>
      <dgm:spPr/>
    </dgm:pt>
    <dgm:pt modelId="{6AB500A1-4806-4534-88C3-C9D774CFFDD0}" type="pres">
      <dgm:prSet presAssocID="{8F16896F-CACB-436D-B974-7E1A827E4B04}" presName="noGeometry" presStyleCnt="0"/>
      <dgm:spPr/>
    </dgm:pt>
    <dgm:pt modelId="{74EF6FBA-5803-4611-BCEC-691F0704BFAB}" type="pres">
      <dgm:prSet presAssocID="{8F16896F-CACB-436D-B974-7E1A827E4B04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46AC5-2B4F-4588-9D14-24DB376D9CDF}" type="pres">
      <dgm:prSet presAssocID="{8F16896F-CACB-436D-B974-7E1A827E4B04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A486FA7B-8C26-450F-B4FF-5F7C805608B1}" type="pres">
      <dgm:prSet presAssocID="{8F16896F-CACB-436D-B974-7E1A827E4B0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284942-820D-495B-9548-72E1AC42CC72}" type="pres">
      <dgm:prSet presAssocID="{8F16896F-CACB-436D-B974-7E1A827E4B04}" presName="aSpace" presStyleCnt="0"/>
      <dgm:spPr/>
    </dgm:pt>
    <dgm:pt modelId="{6078D5B6-59CD-441C-B6E8-504AD2FEE878}" type="pres">
      <dgm:prSet presAssocID="{80A5C75C-2802-4367-B050-9DB9C7C8E104}" presName="compNode" presStyleCnt="0"/>
      <dgm:spPr/>
    </dgm:pt>
    <dgm:pt modelId="{D09A6C1D-D849-4F09-844B-416CA06964E5}" type="pres">
      <dgm:prSet presAssocID="{80A5C75C-2802-4367-B050-9DB9C7C8E104}" presName="noGeometry" presStyleCnt="0"/>
      <dgm:spPr/>
    </dgm:pt>
    <dgm:pt modelId="{11FC65BA-5154-4130-8249-899C0877C0BC}" type="pres">
      <dgm:prSet presAssocID="{80A5C75C-2802-4367-B050-9DB9C7C8E104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2D0F66-32FA-4C6C-B1B6-B7418E222488}" type="pres">
      <dgm:prSet presAssocID="{80A5C75C-2802-4367-B050-9DB9C7C8E104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4A712B6E-FEE3-40D2-B082-A16C91F6CAEB}" type="pres">
      <dgm:prSet presAssocID="{80A5C75C-2802-4367-B050-9DB9C7C8E10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717510-967B-4E26-9E7B-3CCAC1DF9CE5}" srcId="{C626777F-9FEE-404E-ACA8-D1EC9C93A4FA}" destId="{C23B9E94-BADE-475D-9848-920BDF3F6527}" srcOrd="0" destOrd="0" parTransId="{299426DC-87AA-4284-944F-166CA73AE36B}" sibTransId="{9E90B5D6-2EE4-45EA-B734-FC49A8281428}"/>
    <dgm:cxn modelId="{21B170A7-D3CD-4E38-8D82-699BF40085B7}" type="presOf" srcId="{80A5C75C-2802-4367-B050-9DB9C7C8E104}" destId="{4A712B6E-FEE3-40D2-B082-A16C91F6CAEB}" srcOrd="0" destOrd="0" presId="urn:microsoft.com/office/officeart/2005/8/layout/hProcess6"/>
    <dgm:cxn modelId="{6D399680-875D-4F53-9AC9-7D8FE730C907}" type="presOf" srcId="{DE0D7D44-6D0B-420B-9E54-044522CB4763}" destId="{11FC65BA-5154-4130-8249-899C0877C0BC}" srcOrd="0" destOrd="0" presId="urn:microsoft.com/office/officeart/2005/8/layout/hProcess6"/>
    <dgm:cxn modelId="{963023E4-064D-4DD7-BAF8-B8E82F4D6940}" type="presOf" srcId="{D179C37A-4BFB-475C-8C3B-D4A1A43A1094}" destId="{E5F94A5F-A504-441F-8B1F-52FB783355BD}" srcOrd="0" destOrd="0" presId="urn:microsoft.com/office/officeart/2005/8/layout/hProcess6"/>
    <dgm:cxn modelId="{E07AA690-0A34-4001-8BDA-581A0294610E}" type="presOf" srcId="{C626777F-9FEE-404E-ACA8-D1EC9C93A4FA}" destId="{9047E56B-6CC0-4A79-B1BD-E239238616D5}" srcOrd="0" destOrd="0" presId="urn:microsoft.com/office/officeart/2005/8/layout/hProcess6"/>
    <dgm:cxn modelId="{FB0018DE-BF96-43A4-8051-81DE7AE27BE4}" srcId="{80A5C75C-2802-4367-B050-9DB9C7C8E104}" destId="{DE0D7D44-6D0B-420B-9E54-044522CB4763}" srcOrd="0" destOrd="0" parTransId="{E9CD841F-C041-4105-A713-F5AF4B42E03F}" sibTransId="{1ECE01F9-2097-47E9-8429-A203AB443D39}"/>
    <dgm:cxn modelId="{7877686E-7551-434F-8B57-28E971091E44}" type="presOf" srcId="{DE0D7D44-6D0B-420B-9E54-044522CB4763}" destId="{902D0F66-32FA-4C6C-B1B6-B7418E222488}" srcOrd="1" destOrd="0" presId="urn:microsoft.com/office/officeart/2005/8/layout/hProcess6"/>
    <dgm:cxn modelId="{1E21E16A-DAAE-4418-A124-FFE000C4ABC9}" srcId="{8F16896F-CACB-436D-B974-7E1A827E4B04}" destId="{C566782C-9523-4B43-8062-1BF7D9AB8A71}" srcOrd="0" destOrd="0" parTransId="{2D398A3C-B1F3-4AB2-BB2E-CA460224E65F}" sibTransId="{E9A4BE6E-7AC1-481C-A3E0-126F1E1B2DA0}"/>
    <dgm:cxn modelId="{A030D623-6284-4244-A7F2-C7D7CDA10C43}" type="presOf" srcId="{C566782C-9523-4B43-8062-1BF7D9AB8A71}" destId="{74EF6FBA-5803-4611-BCEC-691F0704BFAB}" srcOrd="0" destOrd="0" presId="urn:microsoft.com/office/officeart/2005/8/layout/hProcess6"/>
    <dgm:cxn modelId="{5A964417-BEC9-4819-9AF5-78A98D91E6FF}" type="presOf" srcId="{C23B9E94-BADE-475D-9848-920BDF3F6527}" destId="{CB2AB2DF-331F-49CF-8704-BBB6BB133C80}" srcOrd="0" destOrd="0" presId="urn:microsoft.com/office/officeart/2005/8/layout/hProcess6"/>
    <dgm:cxn modelId="{06A74A9E-8494-435A-A626-496211D67589}" srcId="{C626777F-9FEE-404E-ACA8-D1EC9C93A4FA}" destId="{8F16896F-CACB-436D-B974-7E1A827E4B04}" srcOrd="1" destOrd="0" parTransId="{EB5703FD-0432-4C46-92A8-2F7A60252790}" sibTransId="{E404C5B3-B3E0-4A28-A935-D5F26B3E99BF}"/>
    <dgm:cxn modelId="{900B474B-ACB0-467F-857F-C696FF76D63D}" type="presOf" srcId="{8F16896F-CACB-436D-B974-7E1A827E4B04}" destId="{A486FA7B-8C26-450F-B4FF-5F7C805608B1}" srcOrd="0" destOrd="0" presId="urn:microsoft.com/office/officeart/2005/8/layout/hProcess6"/>
    <dgm:cxn modelId="{EA1D536B-C62E-485E-9325-35B1090CA22D}" srcId="{C626777F-9FEE-404E-ACA8-D1EC9C93A4FA}" destId="{80A5C75C-2802-4367-B050-9DB9C7C8E104}" srcOrd="2" destOrd="0" parTransId="{AAB9902C-623B-4D30-AC62-C3BC2DFD515E}" sibTransId="{C2342483-32EF-4453-A9E3-BE4A8E915715}"/>
    <dgm:cxn modelId="{144122DA-880D-4C99-89E0-3706FFAFE413}" type="presOf" srcId="{D179C37A-4BFB-475C-8C3B-D4A1A43A1094}" destId="{E3DAFB26-73AD-4D1D-A7BF-48F78E6EA58D}" srcOrd="1" destOrd="0" presId="urn:microsoft.com/office/officeart/2005/8/layout/hProcess6"/>
    <dgm:cxn modelId="{F8027712-72A1-4736-BEBB-659BF3894487}" srcId="{C23B9E94-BADE-475D-9848-920BDF3F6527}" destId="{D179C37A-4BFB-475C-8C3B-D4A1A43A1094}" srcOrd="0" destOrd="0" parTransId="{ACD1F485-99FF-48A1-A3F9-340FD4500FF3}" sibTransId="{224C3056-9239-4276-B034-5DC8E194EBCC}"/>
    <dgm:cxn modelId="{686537EC-C45F-43B7-870D-86E51270991B}" type="presOf" srcId="{C566782C-9523-4B43-8062-1BF7D9AB8A71}" destId="{6B446AC5-2B4F-4588-9D14-24DB376D9CDF}" srcOrd="1" destOrd="0" presId="urn:microsoft.com/office/officeart/2005/8/layout/hProcess6"/>
    <dgm:cxn modelId="{B9FCB47B-495A-4293-AC4C-47B1DAC88ED6}" type="presParOf" srcId="{9047E56B-6CC0-4A79-B1BD-E239238616D5}" destId="{FF65595F-3350-42D6-819F-BEB77AF70287}" srcOrd="0" destOrd="0" presId="urn:microsoft.com/office/officeart/2005/8/layout/hProcess6"/>
    <dgm:cxn modelId="{5CDFF6E1-1193-4490-94C9-95FCB7E74201}" type="presParOf" srcId="{FF65595F-3350-42D6-819F-BEB77AF70287}" destId="{C191F266-FBA9-410C-B75B-E17348ABFA6E}" srcOrd="0" destOrd="0" presId="urn:microsoft.com/office/officeart/2005/8/layout/hProcess6"/>
    <dgm:cxn modelId="{3BB5F6CE-21C8-426E-AF41-1E3307E33D78}" type="presParOf" srcId="{FF65595F-3350-42D6-819F-BEB77AF70287}" destId="{E5F94A5F-A504-441F-8B1F-52FB783355BD}" srcOrd="1" destOrd="0" presId="urn:microsoft.com/office/officeart/2005/8/layout/hProcess6"/>
    <dgm:cxn modelId="{07322EEE-8811-4042-9041-3C8BAA558EDE}" type="presParOf" srcId="{FF65595F-3350-42D6-819F-BEB77AF70287}" destId="{E3DAFB26-73AD-4D1D-A7BF-48F78E6EA58D}" srcOrd="2" destOrd="0" presId="urn:microsoft.com/office/officeart/2005/8/layout/hProcess6"/>
    <dgm:cxn modelId="{E683BE86-4275-414A-9FCB-E63A9627CC69}" type="presParOf" srcId="{FF65595F-3350-42D6-819F-BEB77AF70287}" destId="{CB2AB2DF-331F-49CF-8704-BBB6BB133C80}" srcOrd="3" destOrd="0" presId="urn:microsoft.com/office/officeart/2005/8/layout/hProcess6"/>
    <dgm:cxn modelId="{3067A122-9C63-4417-B754-86B6068AA852}" type="presParOf" srcId="{9047E56B-6CC0-4A79-B1BD-E239238616D5}" destId="{84DE81B3-347B-42C4-98EC-7C2656E2D103}" srcOrd="1" destOrd="0" presId="urn:microsoft.com/office/officeart/2005/8/layout/hProcess6"/>
    <dgm:cxn modelId="{CB8C5807-2BF0-4215-B675-1A9832F1E6E4}" type="presParOf" srcId="{9047E56B-6CC0-4A79-B1BD-E239238616D5}" destId="{ADEF7425-FAD4-41CC-A712-76C2E7016AF0}" srcOrd="2" destOrd="0" presId="urn:microsoft.com/office/officeart/2005/8/layout/hProcess6"/>
    <dgm:cxn modelId="{07BB84AC-F900-42BD-BD42-805F5A028F2B}" type="presParOf" srcId="{ADEF7425-FAD4-41CC-A712-76C2E7016AF0}" destId="{6AB500A1-4806-4534-88C3-C9D774CFFDD0}" srcOrd="0" destOrd="0" presId="urn:microsoft.com/office/officeart/2005/8/layout/hProcess6"/>
    <dgm:cxn modelId="{9FFF4C73-B9FA-477F-8222-2E5DA0B13D61}" type="presParOf" srcId="{ADEF7425-FAD4-41CC-A712-76C2E7016AF0}" destId="{74EF6FBA-5803-4611-BCEC-691F0704BFAB}" srcOrd="1" destOrd="0" presId="urn:microsoft.com/office/officeart/2005/8/layout/hProcess6"/>
    <dgm:cxn modelId="{03FF0CA3-49FE-4579-8C04-CD3F303BB035}" type="presParOf" srcId="{ADEF7425-FAD4-41CC-A712-76C2E7016AF0}" destId="{6B446AC5-2B4F-4588-9D14-24DB376D9CDF}" srcOrd="2" destOrd="0" presId="urn:microsoft.com/office/officeart/2005/8/layout/hProcess6"/>
    <dgm:cxn modelId="{88628583-40D5-45CF-9066-0503E56811B0}" type="presParOf" srcId="{ADEF7425-FAD4-41CC-A712-76C2E7016AF0}" destId="{A486FA7B-8C26-450F-B4FF-5F7C805608B1}" srcOrd="3" destOrd="0" presId="urn:microsoft.com/office/officeart/2005/8/layout/hProcess6"/>
    <dgm:cxn modelId="{20901672-DE96-4D7A-A7BE-FAD678493CDB}" type="presParOf" srcId="{9047E56B-6CC0-4A79-B1BD-E239238616D5}" destId="{93284942-820D-495B-9548-72E1AC42CC72}" srcOrd="3" destOrd="0" presId="urn:microsoft.com/office/officeart/2005/8/layout/hProcess6"/>
    <dgm:cxn modelId="{777AD7F0-96E9-4D87-BFC7-4704E770EBE3}" type="presParOf" srcId="{9047E56B-6CC0-4A79-B1BD-E239238616D5}" destId="{6078D5B6-59CD-441C-B6E8-504AD2FEE878}" srcOrd="4" destOrd="0" presId="urn:microsoft.com/office/officeart/2005/8/layout/hProcess6"/>
    <dgm:cxn modelId="{0D42F082-B60F-49A5-83A6-21C4B398E850}" type="presParOf" srcId="{6078D5B6-59CD-441C-B6E8-504AD2FEE878}" destId="{D09A6C1D-D849-4F09-844B-416CA06964E5}" srcOrd="0" destOrd="0" presId="urn:microsoft.com/office/officeart/2005/8/layout/hProcess6"/>
    <dgm:cxn modelId="{E2A2415E-B43D-4C73-A4CD-CE780A53AFDD}" type="presParOf" srcId="{6078D5B6-59CD-441C-B6E8-504AD2FEE878}" destId="{11FC65BA-5154-4130-8249-899C0877C0BC}" srcOrd="1" destOrd="0" presId="urn:microsoft.com/office/officeart/2005/8/layout/hProcess6"/>
    <dgm:cxn modelId="{C52420F1-CFD2-44B3-A72C-79E012E77754}" type="presParOf" srcId="{6078D5B6-59CD-441C-B6E8-504AD2FEE878}" destId="{902D0F66-32FA-4C6C-B1B6-B7418E222488}" srcOrd="2" destOrd="0" presId="urn:microsoft.com/office/officeart/2005/8/layout/hProcess6"/>
    <dgm:cxn modelId="{992B6AB2-C0A0-49D9-89FF-5A75EB3E4F2A}" type="presParOf" srcId="{6078D5B6-59CD-441C-B6E8-504AD2FEE878}" destId="{4A712B6E-FEE3-40D2-B082-A16C91F6CAEB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203B5-3958-4C9C-9D5C-55055F9AD4B4}">
      <dsp:nvSpPr>
        <dsp:cNvPr id="0" name=""/>
        <dsp:cNvSpPr/>
      </dsp:nvSpPr>
      <dsp:spPr>
        <a:xfrm rot="5400000">
          <a:off x="-266960" y="269536"/>
          <a:ext cx="1779736" cy="12458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latin typeface="Constantia" panose="02030602050306030303" pitchFamily="18" charset="0"/>
            </a:rPr>
            <a:t>2011</a:t>
          </a:r>
          <a:endParaRPr lang="en-US" sz="3500" kern="1200" dirty="0">
            <a:latin typeface="Constantia" panose="02030602050306030303" pitchFamily="18" charset="0"/>
          </a:endParaRPr>
        </a:p>
      </dsp:txBody>
      <dsp:txXfrm rot="-5400000">
        <a:off x="1" y="625484"/>
        <a:ext cx="1245815" cy="533921"/>
      </dsp:txXfrm>
    </dsp:sp>
    <dsp:sp modelId="{9F70EC9B-C1B0-42E3-A9AA-70793645C65E}">
      <dsp:nvSpPr>
        <dsp:cNvPr id="0" name=""/>
        <dsp:cNvSpPr/>
      </dsp:nvSpPr>
      <dsp:spPr>
        <a:xfrm rot="5400000">
          <a:off x="3896921" y="-2648530"/>
          <a:ext cx="1156828" cy="64590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dirty="0" smtClean="0">
              <a:latin typeface="Constantia" panose="02030602050306030303" pitchFamily="18" charset="0"/>
              <a:cs typeface="Shonar Bangla" panose="020B0502040204020203" pitchFamily="34" charset="0"/>
            </a:rPr>
            <a:t>Закон о Науке</a:t>
          </a:r>
          <a:endParaRPr lang="en-US" sz="4000" kern="1200" dirty="0">
            <a:latin typeface="Constantia" panose="02030602050306030303" pitchFamily="18" charset="0"/>
          </a:endParaRPr>
        </a:p>
      </dsp:txBody>
      <dsp:txXfrm rot="-5400000">
        <a:off x="1245815" y="59048"/>
        <a:ext cx="6402568" cy="1043884"/>
      </dsp:txXfrm>
    </dsp:sp>
    <dsp:sp modelId="{CD412702-8064-4A6C-BF85-DB58C1C47A85}">
      <dsp:nvSpPr>
        <dsp:cNvPr id="0" name=""/>
        <dsp:cNvSpPr/>
      </dsp:nvSpPr>
      <dsp:spPr>
        <a:xfrm rot="5400000">
          <a:off x="-266960" y="2249831"/>
          <a:ext cx="1779736" cy="12458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latin typeface="Constantia" panose="02030602050306030303" pitchFamily="18" charset="0"/>
            </a:rPr>
            <a:t>2011</a:t>
          </a:r>
          <a:endParaRPr lang="en-US" sz="3500" kern="1200" dirty="0">
            <a:latin typeface="Constantia" panose="02030602050306030303" pitchFamily="18" charset="0"/>
          </a:endParaRPr>
        </a:p>
      </dsp:txBody>
      <dsp:txXfrm rot="-5400000">
        <a:off x="1" y="2605779"/>
        <a:ext cx="1245815" cy="533921"/>
      </dsp:txXfrm>
    </dsp:sp>
    <dsp:sp modelId="{8FF08A08-4561-49B0-BE6C-D542D178E6D2}">
      <dsp:nvSpPr>
        <dsp:cNvPr id="0" name=""/>
        <dsp:cNvSpPr/>
      </dsp:nvSpPr>
      <dsp:spPr>
        <a:xfrm rot="5400000">
          <a:off x="3443155" y="-668234"/>
          <a:ext cx="2064360" cy="64590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0" kern="1200" dirty="0" smtClean="0">
              <a:latin typeface="Constantia" panose="02030602050306030303" pitchFamily="18" charset="0"/>
            </a:rPr>
            <a:t>Приказ Министра образования и науки Республики Казахстан</a:t>
          </a:r>
          <a:br>
            <a:rPr lang="ru-RU" sz="2800" b="0" kern="1200" dirty="0" smtClean="0">
              <a:latin typeface="Constantia" panose="02030602050306030303" pitchFamily="18" charset="0"/>
            </a:rPr>
          </a:br>
          <a:r>
            <a:rPr lang="ru-RU" sz="2800" b="0" kern="1200" dirty="0" smtClean="0">
              <a:latin typeface="Constantia" panose="02030602050306030303" pitchFamily="18" charset="0"/>
            </a:rPr>
            <a:t>Об утверждении Правил присуждения степеней</a:t>
          </a:r>
          <a:endParaRPr lang="en-US" sz="2800" b="0" kern="1200" dirty="0">
            <a:latin typeface="Constantia" panose="02030602050306030303" pitchFamily="18" charset="0"/>
          </a:endParaRPr>
        </a:p>
      </dsp:txBody>
      <dsp:txXfrm rot="-5400000">
        <a:off x="1245815" y="1629880"/>
        <a:ext cx="6358266" cy="18628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00C24-ACB2-49F2-8DE2-5B0AF734C6AE}">
      <dsp:nvSpPr>
        <dsp:cNvPr id="0" name=""/>
        <dsp:cNvSpPr/>
      </dsp:nvSpPr>
      <dsp:spPr>
        <a:xfrm>
          <a:off x="0" y="901293"/>
          <a:ext cx="8750958" cy="120172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D36776-33F3-4B60-A6C5-4456379EDC24}">
      <dsp:nvSpPr>
        <dsp:cNvPr id="0" name=""/>
        <dsp:cNvSpPr/>
      </dsp:nvSpPr>
      <dsp:spPr>
        <a:xfrm>
          <a:off x="3845" y="0"/>
          <a:ext cx="2538119" cy="1201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b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Shonar Bangla" panose="020B0502040204020203" pitchFamily="34" charset="0"/>
              <a:cs typeface="Shonar Bangla" panose="020B0502040204020203" pitchFamily="34" charset="0"/>
            </a:rPr>
            <a:t>2010</a:t>
          </a:r>
        </a:p>
      </dsp:txBody>
      <dsp:txXfrm>
        <a:off x="3845" y="0"/>
        <a:ext cx="2538119" cy="1201724"/>
      </dsp:txXfrm>
    </dsp:sp>
    <dsp:sp modelId="{C41FAC52-09D8-4388-98C2-CF145511EDF8}">
      <dsp:nvSpPr>
        <dsp:cNvPr id="0" name=""/>
        <dsp:cNvSpPr/>
      </dsp:nvSpPr>
      <dsp:spPr>
        <a:xfrm>
          <a:off x="1122689" y="1351939"/>
          <a:ext cx="300431" cy="3004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9C07382-B899-49E1-A07D-78F455297BEF}">
      <dsp:nvSpPr>
        <dsp:cNvPr id="0" name=""/>
        <dsp:cNvSpPr/>
      </dsp:nvSpPr>
      <dsp:spPr>
        <a:xfrm flipH="1">
          <a:off x="3812421" y="2104242"/>
          <a:ext cx="314320" cy="900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>
            <a:latin typeface="Constantia" panose="02030602050306030303" pitchFamily="18" charset="0"/>
            <a:cs typeface="Shonar Bangla" panose="020B0502040204020203" pitchFamily="34" charset="0"/>
          </a:endParaRPr>
        </a:p>
      </dsp:txBody>
      <dsp:txXfrm>
        <a:off x="3812421" y="2104242"/>
        <a:ext cx="314320" cy="900067"/>
      </dsp:txXfrm>
    </dsp:sp>
    <dsp:sp modelId="{07923238-F608-4136-97C0-9B260B013BE6}">
      <dsp:nvSpPr>
        <dsp:cNvPr id="0" name=""/>
        <dsp:cNvSpPr/>
      </dsp:nvSpPr>
      <dsp:spPr>
        <a:xfrm>
          <a:off x="3924291" y="1334211"/>
          <a:ext cx="300431" cy="3004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71A5F9E-115F-4586-AFBD-B8A7BA9CB156}">
      <dsp:nvSpPr>
        <dsp:cNvPr id="0" name=""/>
        <dsp:cNvSpPr/>
      </dsp:nvSpPr>
      <dsp:spPr>
        <a:xfrm>
          <a:off x="5333896" y="0"/>
          <a:ext cx="2538119" cy="1201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b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Shonar Bangla" panose="020B0502040204020203" pitchFamily="34" charset="0"/>
              <a:cs typeface="Shonar Bangla" panose="020B0502040204020203" pitchFamily="34" charset="0"/>
            </a:rPr>
            <a:t>2018</a:t>
          </a:r>
          <a:endParaRPr lang="en-US" sz="3200" kern="1200" dirty="0">
            <a:latin typeface="Shonar Bangla" panose="020B0502040204020203" pitchFamily="34" charset="0"/>
            <a:cs typeface="Shonar Bangla" panose="020B0502040204020203" pitchFamily="34" charset="0"/>
          </a:endParaRPr>
        </a:p>
      </dsp:txBody>
      <dsp:txXfrm>
        <a:off x="5333896" y="0"/>
        <a:ext cx="2538119" cy="1201724"/>
      </dsp:txXfrm>
    </dsp:sp>
    <dsp:sp modelId="{6AF32395-F88B-4629-BE61-B35FE0C7F9AF}">
      <dsp:nvSpPr>
        <dsp:cNvPr id="0" name=""/>
        <dsp:cNvSpPr/>
      </dsp:nvSpPr>
      <dsp:spPr>
        <a:xfrm>
          <a:off x="6452741" y="1351939"/>
          <a:ext cx="300431" cy="3004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D3F06-2947-495C-B57D-7EF30CB60F30}">
      <dsp:nvSpPr>
        <dsp:cNvPr id="0" name=""/>
        <dsp:cNvSpPr/>
      </dsp:nvSpPr>
      <dsp:spPr>
        <a:xfrm>
          <a:off x="31" y="46319"/>
          <a:ext cx="3026617" cy="1007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Constantia" panose="02030602050306030303" pitchFamily="18" charset="0"/>
              <a:cs typeface="Shonar Bangla" panose="020B0502040204020203" pitchFamily="34" charset="0"/>
            </a:rPr>
            <a:t>Kuzhabekova</a:t>
          </a:r>
          <a:r>
            <a:rPr lang="en-US" sz="2400" kern="1200" dirty="0" smtClean="0">
              <a:latin typeface="Constantia" panose="02030602050306030303" pitchFamily="18" charset="0"/>
              <a:cs typeface="Shonar Bangla" panose="020B0502040204020203" pitchFamily="34" charset="0"/>
            </a:rPr>
            <a:t>, A., &amp; Ruby, A. (2018). </a:t>
          </a:r>
          <a:endParaRPr lang="en-US" sz="2400" kern="1200" dirty="0">
            <a:latin typeface="Constantia" panose="02030602050306030303" pitchFamily="18" charset="0"/>
          </a:endParaRPr>
        </a:p>
      </dsp:txBody>
      <dsp:txXfrm>
        <a:off x="31" y="46319"/>
        <a:ext cx="3026617" cy="1007840"/>
      </dsp:txXfrm>
    </dsp:sp>
    <dsp:sp modelId="{FA9E7BBE-40D4-4827-919C-94A11D39E06A}">
      <dsp:nvSpPr>
        <dsp:cNvPr id="0" name=""/>
        <dsp:cNvSpPr/>
      </dsp:nvSpPr>
      <dsp:spPr>
        <a:xfrm>
          <a:off x="31" y="1054160"/>
          <a:ext cx="3026617" cy="2371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onstantia" panose="02030602050306030303" pitchFamily="18" charset="0"/>
            </a:rPr>
            <a:t>Незнание международных стандартов публикации статей:</a:t>
          </a:r>
          <a:endParaRPr lang="en-US" sz="1800" kern="1200" dirty="0">
            <a:latin typeface="Constantia" panose="02030602050306030303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onstantia" panose="02030602050306030303" pitchFamily="18" charset="0"/>
              <a:cs typeface="Shonar Bangla" panose="020B0502040204020203" pitchFamily="34" charset="0"/>
            </a:rPr>
            <a:t>21% - </a:t>
          </a:r>
          <a:r>
            <a:rPr lang="ru-RU" sz="1800" kern="1200" dirty="0" smtClean="0">
              <a:latin typeface="Constantia" panose="02030602050306030303" pitchFamily="18" charset="0"/>
              <a:cs typeface="Shonar Bangla" panose="020B0502040204020203" pitchFamily="34" charset="0"/>
            </a:rPr>
            <a:t>Первичная проблема</a:t>
          </a:r>
          <a:endParaRPr lang="en-US" sz="1800" kern="1200" dirty="0">
            <a:latin typeface="Constantia" panose="02030602050306030303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onstantia" panose="02030602050306030303" pitchFamily="18" charset="0"/>
              <a:cs typeface="Shonar Bangla" panose="020B0502040204020203" pitchFamily="34" charset="0"/>
            </a:rPr>
            <a:t>36% - </a:t>
          </a:r>
          <a:r>
            <a:rPr lang="ru-RU" sz="1800" kern="1200" dirty="0" smtClean="0">
              <a:latin typeface="Constantia" panose="02030602050306030303" pitchFamily="18" charset="0"/>
              <a:cs typeface="Shonar Bangla" panose="020B0502040204020203" pitchFamily="34" charset="0"/>
            </a:rPr>
            <a:t>Вторичная проблема</a:t>
          </a:r>
          <a:endParaRPr lang="en-US" sz="1800" kern="1200" dirty="0">
            <a:latin typeface="Constantia" panose="02030602050306030303" pitchFamily="18" charset="0"/>
          </a:endParaRPr>
        </a:p>
      </dsp:txBody>
      <dsp:txXfrm>
        <a:off x="31" y="1054160"/>
        <a:ext cx="3026617" cy="2371680"/>
      </dsp:txXfrm>
    </dsp:sp>
    <dsp:sp modelId="{6E8C848D-09A9-4BFE-AFF0-2968EC96CDA8}">
      <dsp:nvSpPr>
        <dsp:cNvPr id="0" name=""/>
        <dsp:cNvSpPr/>
      </dsp:nvSpPr>
      <dsp:spPr>
        <a:xfrm>
          <a:off x="3450375" y="46319"/>
          <a:ext cx="3026617" cy="1007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Constantia" panose="02030602050306030303" pitchFamily="18" charset="0"/>
              <a:cs typeface="Shonar Bangla" panose="020B0502040204020203" pitchFamily="34" charset="0"/>
            </a:rPr>
            <a:t>Yessirkepov</a:t>
          </a:r>
          <a:r>
            <a:rPr lang="en-US" sz="2000" kern="1200" dirty="0" smtClean="0">
              <a:latin typeface="Constantia" panose="02030602050306030303" pitchFamily="18" charset="0"/>
              <a:cs typeface="Shonar Bangla" panose="020B0502040204020203" pitchFamily="34" charset="0"/>
            </a:rPr>
            <a:t>, M., </a:t>
          </a:r>
          <a:r>
            <a:rPr lang="en-US" sz="2000" kern="1200" dirty="0" err="1" smtClean="0">
              <a:latin typeface="Constantia" panose="02030602050306030303" pitchFamily="18" charset="0"/>
              <a:cs typeface="Shonar Bangla" panose="020B0502040204020203" pitchFamily="34" charset="0"/>
            </a:rPr>
            <a:t>Nurmashev</a:t>
          </a:r>
          <a:r>
            <a:rPr lang="en-US" sz="2000" kern="1200" dirty="0" smtClean="0">
              <a:latin typeface="Constantia" panose="02030602050306030303" pitchFamily="18" charset="0"/>
              <a:cs typeface="Shonar Bangla" panose="020B0502040204020203" pitchFamily="34" charset="0"/>
            </a:rPr>
            <a:t>, B., &amp; </a:t>
          </a:r>
          <a:r>
            <a:rPr lang="en-US" sz="2000" kern="1200" dirty="0" err="1" smtClean="0">
              <a:latin typeface="Constantia" panose="02030602050306030303" pitchFamily="18" charset="0"/>
              <a:cs typeface="Shonar Bangla" panose="020B0502040204020203" pitchFamily="34" charset="0"/>
            </a:rPr>
            <a:t>Anartayeva</a:t>
          </a:r>
          <a:r>
            <a:rPr lang="en-US" sz="2000" kern="1200" dirty="0" smtClean="0">
              <a:latin typeface="Constantia" panose="02030602050306030303" pitchFamily="18" charset="0"/>
              <a:cs typeface="Shonar Bangla" panose="020B0502040204020203" pitchFamily="34" charset="0"/>
            </a:rPr>
            <a:t>, M. (2015). </a:t>
          </a:r>
          <a:endParaRPr lang="en-US" sz="2000" kern="1200" dirty="0">
            <a:latin typeface="Constantia" panose="02030602050306030303" pitchFamily="18" charset="0"/>
          </a:endParaRPr>
        </a:p>
      </dsp:txBody>
      <dsp:txXfrm>
        <a:off x="3450375" y="46319"/>
        <a:ext cx="3026617" cy="1007840"/>
      </dsp:txXfrm>
    </dsp:sp>
    <dsp:sp modelId="{E242EC8C-8AA7-4A72-8C9A-29E66D84C6A7}">
      <dsp:nvSpPr>
        <dsp:cNvPr id="0" name=""/>
        <dsp:cNvSpPr/>
      </dsp:nvSpPr>
      <dsp:spPr>
        <a:xfrm>
          <a:off x="3450375" y="1054160"/>
          <a:ext cx="3026617" cy="2371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err="1" smtClean="0">
              <a:latin typeface="Constantia" panose="02030602050306030303" pitchFamily="18" charset="0"/>
            </a:rPr>
            <a:t>Неудовлетвори</a:t>
          </a:r>
          <a:r>
            <a:rPr lang="ru-RU" sz="2400" kern="1200" dirty="0" smtClean="0">
              <a:latin typeface="Constantia" panose="02030602050306030303" pitchFamily="18" charset="0"/>
            </a:rPr>
            <a:t>-тельные навыки редактирования</a:t>
          </a:r>
          <a:endParaRPr lang="en-US" sz="2400" kern="1200" dirty="0">
            <a:latin typeface="Constantia" panose="02030602050306030303" pitchFamily="18" charset="0"/>
          </a:endParaRPr>
        </a:p>
      </dsp:txBody>
      <dsp:txXfrm>
        <a:off x="3450375" y="1054160"/>
        <a:ext cx="3026617" cy="23716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94A5F-A504-441F-8B1F-52FB783355BD}">
      <dsp:nvSpPr>
        <dsp:cNvPr id="0" name=""/>
        <dsp:cNvSpPr/>
      </dsp:nvSpPr>
      <dsp:spPr>
        <a:xfrm>
          <a:off x="160573" y="1206761"/>
          <a:ext cx="2856778" cy="185072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onstantia" panose="02030602050306030303" pitchFamily="18" charset="0"/>
            </a:rPr>
            <a:t>  Семинары</a:t>
          </a:r>
          <a:endParaRPr lang="en-US" sz="2000" kern="1200" dirty="0">
            <a:latin typeface="Constantia" panose="02030602050306030303" pitchFamily="18" charset="0"/>
          </a:endParaRPr>
        </a:p>
      </dsp:txBody>
      <dsp:txXfrm>
        <a:off x="874768" y="1484370"/>
        <a:ext cx="1494829" cy="1295507"/>
      </dsp:txXfrm>
    </dsp:sp>
    <dsp:sp modelId="{CB2AB2DF-331F-49CF-8704-BBB6BB133C80}">
      <dsp:nvSpPr>
        <dsp:cNvPr id="0" name=""/>
        <dsp:cNvSpPr/>
      </dsp:nvSpPr>
      <dsp:spPr>
        <a:xfrm>
          <a:off x="1040" y="1602816"/>
          <a:ext cx="1058614" cy="10586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onstantia" panose="02030602050306030303" pitchFamily="18" charset="0"/>
            </a:rPr>
            <a:t>2018</a:t>
          </a:r>
          <a:endParaRPr lang="en-US" sz="2000" kern="1200" dirty="0">
            <a:latin typeface="Constantia" panose="02030602050306030303" pitchFamily="18" charset="0"/>
          </a:endParaRPr>
        </a:p>
      </dsp:txBody>
      <dsp:txXfrm>
        <a:off x="156070" y="1757846"/>
        <a:ext cx="748554" cy="748554"/>
      </dsp:txXfrm>
    </dsp:sp>
    <dsp:sp modelId="{74EF6FBA-5803-4611-BCEC-691F0704BFAB}">
      <dsp:nvSpPr>
        <dsp:cNvPr id="0" name=""/>
        <dsp:cNvSpPr/>
      </dsp:nvSpPr>
      <dsp:spPr>
        <a:xfrm>
          <a:off x="3678986" y="1206761"/>
          <a:ext cx="2117229" cy="185072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onstantia" panose="02030602050306030303" pitchFamily="18" charset="0"/>
            </a:rPr>
            <a:t>Learning How to Learn</a:t>
          </a:r>
          <a:endParaRPr lang="en-US" sz="1800" kern="1200" dirty="0">
            <a:latin typeface="Constantia" panose="02030602050306030303" pitchFamily="18" charset="0"/>
          </a:endParaRPr>
        </a:p>
      </dsp:txBody>
      <dsp:txXfrm>
        <a:off x="4208293" y="1484370"/>
        <a:ext cx="1032149" cy="1295507"/>
      </dsp:txXfrm>
    </dsp:sp>
    <dsp:sp modelId="{A486FA7B-8C26-450F-B4FF-5F7C805608B1}">
      <dsp:nvSpPr>
        <dsp:cNvPr id="0" name=""/>
        <dsp:cNvSpPr/>
      </dsp:nvSpPr>
      <dsp:spPr>
        <a:xfrm>
          <a:off x="3149678" y="1602816"/>
          <a:ext cx="1058614" cy="10586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nstantia" panose="02030602050306030303" pitchFamily="18" charset="0"/>
            </a:rPr>
            <a:t>С 2019</a:t>
          </a:r>
          <a:endParaRPr lang="en-US" sz="1800" kern="1200" dirty="0">
            <a:latin typeface="Constantia" panose="02030602050306030303" pitchFamily="18" charset="0"/>
          </a:endParaRPr>
        </a:p>
      </dsp:txBody>
      <dsp:txXfrm>
        <a:off x="3304708" y="1757846"/>
        <a:ext cx="748554" cy="748554"/>
      </dsp:txXfrm>
    </dsp:sp>
    <dsp:sp modelId="{11FC65BA-5154-4130-8249-899C0877C0BC}">
      <dsp:nvSpPr>
        <dsp:cNvPr id="0" name=""/>
        <dsp:cNvSpPr/>
      </dsp:nvSpPr>
      <dsp:spPr>
        <a:xfrm>
          <a:off x="6457850" y="1206761"/>
          <a:ext cx="2117229" cy="185072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nstantia" panose="02030602050306030303" pitchFamily="18" charset="0"/>
            </a:rPr>
            <a:t>В программе курса ВГШ</a:t>
          </a:r>
          <a:endParaRPr lang="en-US" sz="1800" kern="1200" dirty="0">
            <a:latin typeface="Constantia" panose="02030602050306030303" pitchFamily="18" charset="0"/>
          </a:endParaRPr>
        </a:p>
      </dsp:txBody>
      <dsp:txXfrm>
        <a:off x="6987158" y="1484370"/>
        <a:ext cx="1032149" cy="1295507"/>
      </dsp:txXfrm>
    </dsp:sp>
    <dsp:sp modelId="{4A712B6E-FEE3-40D2-B082-A16C91F6CAEB}">
      <dsp:nvSpPr>
        <dsp:cNvPr id="0" name=""/>
        <dsp:cNvSpPr/>
      </dsp:nvSpPr>
      <dsp:spPr>
        <a:xfrm>
          <a:off x="5928543" y="1602816"/>
          <a:ext cx="1058614" cy="10586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nstantia" panose="02030602050306030303" pitchFamily="18" charset="0"/>
            </a:rPr>
            <a:t>Ежегодно</a:t>
          </a:r>
          <a:endParaRPr lang="en-US" sz="1800" kern="1200" dirty="0">
            <a:latin typeface="Constantia" panose="02030602050306030303" pitchFamily="18" charset="0"/>
          </a:endParaRPr>
        </a:p>
      </dsp:txBody>
      <dsp:txXfrm>
        <a:off x="6083573" y="1757846"/>
        <a:ext cx="748554" cy="748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0C29E-DF20-4DD3-B73F-72363CDF0FB2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28EE6-AF97-47EC-881F-7F6CB4F349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412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D7006-F816-4E9B-B586-E1AB9FE91FF4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82AC3-A226-47F6-87D5-A2628AC430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715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2AC3-A226-47F6-87D5-A2628AC430F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16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2AC3-A226-47F6-87D5-A2628AC430F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543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2AC3-A226-47F6-87D5-A2628AC430F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543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2AC3-A226-47F6-87D5-A2628AC430F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557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2AC3-A226-47F6-87D5-A2628AC430F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557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2AC3-A226-47F6-87D5-A2628AC430F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557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2AC3-A226-47F6-87D5-A2628AC430F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557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2AC3-A226-47F6-87D5-A2628AC430F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557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2AC3-A226-47F6-87D5-A2628AC430F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543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2AC3-A226-47F6-87D5-A2628AC430F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543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2AC3-A226-47F6-87D5-A2628AC430F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543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2AC3-A226-47F6-87D5-A2628AC430F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543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2AC3-A226-47F6-87D5-A2628AC430F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543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2AC3-A226-47F6-87D5-A2628AC430F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543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BAF0-5198-4897-BA55-A0B1C3163236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BBE6-2C37-4300-8FED-FF5D9599F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458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BAF0-5198-4897-BA55-A0B1C3163236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BBE6-2C37-4300-8FED-FF5D9599F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007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BAF0-5198-4897-BA55-A0B1C3163236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BBE6-2C37-4300-8FED-FF5D9599F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594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BAF0-5198-4897-BA55-A0B1C3163236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BBE6-2C37-4300-8FED-FF5D9599F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506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BAF0-5198-4897-BA55-A0B1C3163236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BBE6-2C37-4300-8FED-FF5D9599F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78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BAF0-5198-4897-BA55-A0B1C3163236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BBE6-2C37-4300-8FED-FF5D9599F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75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BAF0-5198-4897-BA55-A0B1C3163236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BBE6-2C37-4300-8FED-FF5D9599F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62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BAF0-5198-4897-BA55-A0B1C3163236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BBE6-2C37-4300-8FED-FF5D9599F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989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BAF0-5198-4897-BA55-A0B1C3163236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BBE6-2C37-4300-8FED-FF5D9599F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BAF0-5198-4897-BA55-A0B1C3163236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BBE6-2C37-4300-8FED-FF5D9599F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51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BAF0-5198-4897-BA55-A0B1C3163236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BBE6-2C37-4300-8FED-FF5D9599F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35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CBAF0-5198-4897-BA55-A0B1C3163236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6BBE6-2C37-4300-8FED-FF5D9599F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096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png"/><Relationship Id="rId9" Type="http://schemas.microsoft.com/office/2007/relationships/diagramDrawing" Target="../diagrams/drawin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rec_sla@kazguu.kz" TargetMode="Externa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png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rot="9726917">
            <a:off x="3793844" y="6072950"/>
            <a:ext cx="3929090" cy="1285884"/>
          </a:xfrm>
          <a:prstGeom prst="rtTriangl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50021"/>
              </a:solidFill>
            </a:endParaRPr>
          </a:p>
        </p:txBody>
      </p:sp>
      <p:sp>
        <p:nvSpPr>
          <p:cNvPr id="10" name="Трапеция 9"/>
          <p:cNvSpPr/>
          <p:nvPr/>
        </p:nvSpPr>
        <p:spPr>
          <a:xfrm rot="10231203">
            <a:off x="6279942" y="226373"/>
            <a:ext cx="3134430" cy="4649794"/>
          </a:xfrm>
          <a:prstGeom prst="trapezoid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50021"/>
              </a:solidFill>
            </a:endParaRPr>
          </a:p>
        </p:txBody>
      </p:sp>
      <p:sp>
        <p:nvSpPr>
          <p:cNvPr id="11" name="Трапеция 10"/>
          <p:cNvSpPr/>
          <p:nvPr/>
        </p:nvSpPr>
        <p:spPr>
          <a:xfrm rot="10222041">
            <a:off x="7567357" y="4947196"/>
            <a:ext cx="1643074" cy="1785926"/>
          </a:xfrm>
          <a:prstGeom prst="trapezoid">
            <a:avLst>
              <a:gd name="adj" fmla="val 15735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3177" t="18554" r="31369" b="66797"/>
          <a:stretch>
            <a:fillRect/>
          </a:stretch>
        </p:blipFill>
        <p:spPr bwMode="auto">
          <a:xfrm>
            <a:off x="0" y="0"/>
            <a:ext cx="9036496" cy="12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CustomShape 1"/>
          <p:cNvSpPr/>
          <p:nvPr/>
        </p:nvSpPr>
        <p:spPr>
          <a:xfrm>
            <a:off x="107504" y="2564904"/>
            <a:ext cx="6480720" cy="2736304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 anchor="ctr"/>
          <a:lstStyle/>
          <a:p>
            <a:pPr>
              <a:lnSpc>
                <a:spcPct val="100000"/>
              </a:lnSpc>
            </a:pPr>
            <a:endParaRPr lang="ru-RU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" name="CustomShape 1"/>
          <p:cNvSpPr/>
          <p:nvPr/>
        </p:nvSpPr>
        <p:spPr>
          <a:xfrm>
            <a:off x="395536" y="6325052"/>
            <a:ext cx="2088232" cy="2601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 anchor="ctr"/>
          <a:lstStyle/>
          <a:p>
            <a:pPr>
              <a:lnSpc>
                <a:spcPct val="100000"/>
              </a:lnSpc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4282" y="1500174"/>
            <a:ext cx="6035562" cy="48574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400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16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	</a:t>
            </a:r>
          </a:p>
          <a:p>
            <a:pPr marL="0" indent="0" algn="ctr">
              <a:buNone/>
            </a:pPr>
            <a:endParaRPr lang="en-GB" sz="4000" dirty="0" smtClean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  <a:ea typeface="+mj-ea"/>
                <a:cs typeface="Shonar Bangla" panose="020B0502040204020203" pitchFamily="34" charset="0"/>
              </a:rPr>
              <a:t>Переход к единой системе цитирования: 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  <a:ea typeface="+mj-ea"/>
                <a:cs typeface="Shonar Bangla" panose="020B0502040204020203" pitchFamily="34" charset="0"/>
              </a:rPr>
              <a:t>Опыт КАЗГЮУ</a:t>
            </a:r>
            <a:r>
              <a:rPr lang="en-GB" sz="3600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  <a:ea typeface="+mj-ea"/>
                <a:cs typeface="Shonar Bangla" panose="020B0502040204020203" pitchFamily="34" charset="0"/>
              </a:rPr>
              <a:t/>
            </a:r>
            <a:br>
              <a:rPr lang="en-GB" sz="3600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  <a:ea typeface="+mj-ea"/>
                <a:cs typeface="Shonar Bangla" panose="020B0502040204020203" pitchFamily="34" charset="0"/>
              </a:rPr>
            </a:br>
            <a:endParaRPr lang="en-GB" sz="3600" dirty="0" smtClean="0">
              <a:solidFill>
                <a:schemeClr val="accent2">
                  <a:lumMod val="75000"/>
                </a:schemeClr>
              </a:solidFill>
              <a:latin typeface="Constantia" panose="02030602050306030303" pitchFamily="18" charset="0"/>
              <a:ea typeface="+mj-ea"/>
              <a:cs typeface="Shonar Bangla" panose="020B0502040204020203" pitchFamily="34" charset="0"/>
            </a:endParaRPr>
          </a:p>
          <a:p>
            <a:pPr marL="0" indent="0">
              <a:buNone/>
            </a:pPr>
            <a:endParaRPr lang="en-GB" sz="2400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400" dirty="0" smtClean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GB" sz="2400" dirty="0" smtClean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2" name="Изображение 1" descr="logo SL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59" y="1556792"/>
            <a:ext cx="1338299" cy="177165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393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1142976" y="1285860"/>
            <a:ext cx="6022306" cy="228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b="1" strike="noStrike" cap="all" spc="-1" dirty="0" smtClean="0">
                <a:solidFill>
                  <a:srgbClr val="005082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  </a:t>
            </a:r>
            <a:endParaRPr lang="ru-RU" sz="3600" b="1" strike="noStrike" spc="-1" dirty="0" smtClean="0">
              <a:solidFill>
                <a:srgbClr val="005082"/>
              </a:solidFill>
              <a:uFill>
                <a:solidFill>
                  <a:srgbClr val="FFFFFF"/>
                </a:solidFill>
              </a:uFill>
              <a:latin typeface="Georgia"/>
              <a:ea typeface="DejaVu Sans"/>
            </a:endParaRPr>
          </a:p>
        </p:txBody>
      </p:sp>
      <p:sp>
        <p:nvSpPr>
          <p:cNvPr id="5" name="CustomShape 1"/>
          <p:cNvSpPr/>
          <p:nvPr/>
        </p:nvSpPr>
        <p:spPr>
          <a:xfrm>
            <a:off x="785786" y="2428868"/>
            <a:ext cx="8001056" cy="8572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pc="-1" dirty="0" smtClean="0">
                <a:solidFill>
                  <a:srgbClr val="005082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    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3177" t="18554" r="31369" b="66797"/>
          <a:stretch>
            <a:fillRect/>
          </a:stretch>
        </p:blipFill>
        <p:spPr bwMode="auto">
          <a:xfrm>
            <a:off x="-54260" y="0"/>
            <a:ext cx="925252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9" name="Picture 1" descr="C:\Users\Admin\Desktop\imag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8531" y="1280637"/>
            <a:ext cx="9242531" cy="558994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85787" y="5156568"/>
            <a:ext cx="2626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4908466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35871" y="3425513"/>
            <a:ext cx="2736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</a:t>
            </a:r>
          </a:p>
          <a:p>
            <a:r>
              <a:rPr lang="ru-RU" sz="2800" b="1" dirty="0" smtClean="0"/>
              <a:t> </a:t>
            </a:r>
          </a:p>
        </p:txBody>
      </p:sp>
      <p:sp>
        <p:nvSpPr>
          <p:cNvPr id="12" name="AutoShape 2" descr="ÐÐ°ÑÑÐ¸Ð½ÐºÐ¸ Ð¿Ð¾ Ð·Ð°Ð¿ÑÐ¾ÑÑ ÑÐ»Ð°Ð³Ð¸ ÑÐ¿Ð¾Ð½Ð¸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4" descr="ÐÐ°ÑÑÐ¸Ð½ÐºÐ¸ Ð¿Ð¾ Ð·Ð°Ð¿ÑÐ¾ÑÑ ÑÐ»Ð°Ð³Ð¸ ÑÐ¿Ð¾Ð½Ð¸Ð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59136" y="1412776"/>
            <a:ext cx="84296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  <a:cs typeface="Shonar Bangla" panose="020B0502040204020203" pitchFamily="34" charset="0"/>
              </a:rPr>
              <a:t>Переход к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  <a:cs typeface="Shonar Bangla" panose="020B0502040204020203" pitchFamily="34" charset="0"/>
              </a:rPr>
              <a:t>APA: 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  <a:cs typeface="Shonar Bangla" panose="020B0502040204020203" pitchFamily="34" charset="0"/>
              </a:rPr>
              <a:t>Опыт КАЗГЮУ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blob:https://web.whatsapp.com/da181b8c-17f9-4254-89ef-25853912b348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G:\Documents\Desktop\Capture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6" y="2204865"/>
            <a:ext cx="3751584" cy="433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0" y="2217254"/>
            <a:ext cx="39604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onstantia" panose="02030602050306030303" pitchFamily="18" charset="0"/>
              </a:rPr>
              <a:t>Бриджид </a:t>
            </a:r>
            <a:r>
              <a:rPr lang="ru-RU" sz="2000" b="1" dirty="0" err="1" smtClean="0">
                <a:latin typeface="Constantia" panose="02030602050306030303" pitchFamily="18" charset="0"/>
              </a:rPr>
              <a:t>Гудман</a:t>
            </a:r>
            <a:endParaRPr lang="ru-RU" sz="2000" b="1" dirty="0">
              <a:latin typeface="Constantia" panose="02030602050306030303" pitchFamily="18" charset="0"/>
            </a:endParaRPr>
          </a:p>
          <a:p>
            <a:r>
              <a:rPr lang="ru-RU" sz="2000" dirty="0">
                <a:latin typeface="Constantia" panose="02030602050306030303" pitchFamily="18" charset="0"/>
              </a:rPr>
              <a:t>Ассоциированный </a:t>
            </a:r>
            <a:r>
              <a:rPr lang="ru-RU" sz="2000" dirty="0" smtClean="0">
                <a:latin typeface="Constantia" panose="02030602050306030303" pitchFamily="18" charset="0"/>
              </a:rPr>
              <a:t>профессор в Высшей Школе Образования НУ</a:t>
            </a:r>
            <a:endParaRPr lang="ru-RU" sz="2000" dirty="0">
              <a:latin typeface="Constantia" panose="02030602050306030303" pitchFamily="18" charset="0"/>
            </a:endParaRPr>
          </a:p>
          <a:p>
            <a:endParaRPr lang="ru-RU" sz="2000" b="1" dirty="0" smtClean="0">
              <a:latin typeface="Constantia" panose="02030602050306030303" pitchFamily="18" charset="0"/>
            </a:endParaRPr>
          </a:p>
          <a:p>
            <a:r>
              <a:rPr lang="ru-RU" sz="2000" b="1" dirty="0" smtClean="0">
                <a:latin typeface="Constantia" panose="02030602050306030303" pitchFamily="18" charset="0"/>
              </a:rPr>
              <a:t>Образование</a:t>
            </a:r>
            <a:r>
              <a:rPr lang="ru-RU" sz="2000" b="1" dirty="0">
                <a:latin typeface="Constantia" panose="02030602050306030303" pitchFamily="18" charset="0"/>
              </a:rPr>
              <a:t>:</a:t>
            </a:r>
            <a:endParaRPr lang="ru-RU" sz="2000" dirty="0">
              <a:latin typeface="Constantia" panose="02030602050306030303" pitchFamily="18" charset="0"/>
            </a:endParaRPr>
          </a:p>
          <a:p>
            <a:r>
              <a:rPr lang="ru-RU" sz="2000" dirty="0">
                <a:latin typeface="Constantia" panose="02030602050306030303" pitchFamily="18" charset="0"/>
              </a:rPr>
              <a:t> </a:t>
            </a:r>
            <a:r>
              <a:rPr lang="ru-RU" sz="2000" i="1" dirty="0" err="1">
                <a:latin typeface="Constantia" panose="02030602050306030303" pitchFamily="18" charset="0"/>
              </a:rPr>
              <a:t>PhD</a:t>
            </a:r>
            <a:r>
              <a:rPr lang="ru-RU" sz="2000" dirty="0">
                <a:latin typeface="Constantia" panose="02030602050306030303" pitchFamily="18" charset="0"/>
              </a:rPr>
              <a:t> </a:t>
            </a:r>
            <a:r>
              <a:rPr lang="ru-RU" sz="2000" i="1" dirty="0">
                <a:latin typeface="Constantia" panose="02030602050306030303" pitchFamily="18" charset="0"/>
              </a:rPr>
              <a:t>в области образовательной лингвистики, 2013</a:t>
            </a:r>
            <a:endParaRPr lang="ru-RU" sz="2000" dirty="0">
              <a:latin typeface="Constantia" panose="02030602050306030303" pitchFamily="18" charset="0"/>
            </a:endParaRPr>
          </a:p>
          <a:p>
            <a:r>
              <a:rPr lang="ru-RU" sz="2000" dirty="0">
                <a:latin typeface="Constantia" panose="02030602050306030303" pitchFamily="18" charset="0"/>
              </a:rPr>
              <a:t>Университет Пенсильвании, Филадельфия, PA, США </a:t>
            </a:r>
          </a:p>
          <a:p>
            <a:endParaRPr lang="en-US" sz="24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7776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1142976" y="1285860"/>
            <a:ext cx="6022306" cy="228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b="1" strike="noStrike" cap="all" spc="-1" dirty="0" smtClean="0">
                <a:solidFill>
                  <a:srgbClr val="005082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  </a:t>
            </a:r>
            <a:endParaRPr lang="ru-RU" sz="3600" b="1" strike="noStrike" spc="-1" dirty="0" smtClean="0">
              <a:solidFill>
                <a:srgbClr val="005082"/>
              </a:solidFill>
              <a:uFill>
                <a:solidFill>
                  <a:srgbClr val="FFFFFF"/>
                </a:solidFill>
              </a:uFill>
              <a:latin typeface="Georgia"/>
              <a:ea typeface="DejaVu Sans"/>
            </a:endParaRPr>
          </a:p>
        </p:txBody>
      </p:sp>
      <p:sp>
        <p:nvSpPr>
          <p:cNvPr id="5" name="CustomShape 1"/>
          <p:cNvSpPr/>
          <p:nvPr/>
        </p:nvSpPr>
        <p:spPr>
          <a:xfrm>
            <a:off x="785786" y="2428868"/>
            <a:ext cx="8001056" cy="8572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pc="-1" dirty="0" smtClean="0">
                <a:solidFill>
                  <a:srgbClr val="005082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    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3177" t="18554" r="31369" b="66797"/>
          <a:stretch>
            <a:fillRect/>
          </a:stretch>
        </p:blipFill>
        <p:spPr bwMode="auto">
          <a:xfrm>
            <a:off x="-54260" y="0"/>
            <a:ext cx="925252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9" name="Picture 1" descr="C:\Users\Admin\Desktop\imag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8531" y="1280637"/>
            <a:ext cx="9242531" cy="558994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85787" y="5156568"/>
            <a:ext cx="2626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4908466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35871" y="3425513"/>
            <a:ext cx="2736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</a:t>
            </a:r>
          </a:p>
          <a:p>
            <a:r>
              <a:rPr lang="ru-RU" sz="2800" b="1" dirty="0" smtClean="0"/>
              <a:t> </a:t>
            </a:r>
          </a:p>
        </p:txBody>
      </p:sp>
      <p:sp>
        <p:nvSpPr>
          <p:cNvPr id="12" name="AutoShape 2" descr="ÐÐ°ÑÑÐ¸Ð½ÐºÐ¸ Ð¿Ð¾ Ð·Ð°Ð¿ÑÐ¾ÑÑ ÑÐ»Ð°Ð³Ð¸ ÑÐ¿Ð¾Ð½Ð¸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4" descr="ÐÐ°ÑÑÐ¸Ð½ÐºÐ¸ Ð¿Ð¾ Ð·Ð°Ð¿ÑÐ¾ÑÑ ÑÐ»Ð°Ð³Ð¸ ÑÐ¿Ð¾Ð½Ð¸Ð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59136" y="1412776"/>
            <a:ext cx="84296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  <a:cs typeface="Shonar Bangla" panose="020B0502040204020203" pitchFamily="34" charset="0"/>
              </a:rPr>
              <a:t>Переход к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  <a:cs typeface="Shonar Bangla" panose="020B0502040204020203" pitchFamily="34" charset="0"/>
              </a:rPr>
              <a:t>APA: 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  <a:cs typeface="Shonar Bangla" panose="020B0502040204020203" pitchFamily="34" charset="0"/>
              </a:rPr>
              <a:t>Опыт КАЗГЮУ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blob:https://web.whatsapp.com/da181b8c-17f9-4254-89ef-25853912b348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76872"/>
            <a:ext cx="3384376" cy="416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2775" y="2551549"/>
            <a:ext cx="390995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2800" dirty="0" smtClean="0">
                <a:latin typeface="Constantia" panose="02030602050306030303" pitchFamily="18" charset="0"/>
                <a:cs typeface="Shonar Bangla" panose="020B0502040204020203" pitchFamily="34" charset="0"/>
              </a:rPr>
              <a:t>Проведение семинаров для ППС и студентов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Constantia" panose="02030602050306030303" pitchFamily="18" charset="0"/>
                <a:cs typeface="Shonar Bangla" panose="020B0502040204020203" pitchFamily="34" charset="0"/>
              </a:rPr>
              <a:t>Руководство по использованию </a:t>
            </a:r>
            <a:r>
              <a:rPr lang="en-US" sz="2800" dirty="0" smtClean="0">
                <a:latin typeface="Constantia" panose="02030602050306030303" pitchFamily="18" charset="0"/>
                <a:cs typeface="Shonar Bangla" panose="020B0502040204020203" pitchFamily="34" charset="0"/>
              </a:rPr>
              <a:t>APA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Constantia" panose="02030602050306030303" pitchFamily="18" charset="0"/>
                <a:cs typeface="Shonar Bangla" panose="020B0502040204020203" pitchFamily="34" charset="0"/>
              </a:rPr>
              <a:t>Памятка для студентов на 3 языках</a:t>
            </a:r>
            <a:endParaRPr lang="en-US" sz="2800" dirty="0" smtClean="0">
              <a:latin typeface="Constantia" panose="02030602050306030303" pitchFamily="18" charset="0"/>
              <a:cs typeface="Shonar Bangla" panose="020B0502040204020203" pitchFamily="34" charset="0"/>
            </a:endParaRPr>
          </a:p>
          <a:p>
            <a:pPr marL="457200" indent="-457200">
              <a:buFontTx/>
              <a:buChar char="-"/>
            </a:pPr>
            <a:endParaRPr lang="ru-RU" sz="2800" dirty="0" smtClean="0">
              <a:latin typeface="Constantia" panose="02030602050306030303" pitchFamily="18" charset="0"/>
              <a:cs typeface="Shonar Bangla" panose="020B0502040204020203" pitchFamily="34" charset="0"/>
            </a:endParaRPr>
          </a:p>
          <a:p>
            <a:pPr marL="457200" indent="-457200">
              <a:buFontTx/>
              <a:buChar char="-"/>
            </a:pPr>
            <a:endParaRPr lang="en-US" sz="2800" dirty="0">
              <a:latin typeface="Constantia" panose="02030602050306030303" pitchFamily="18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7420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1142976" y="1285860"/>
            <a:ext cx="6022306" cy="228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b="1" strike="noStrike" cap="all" spc="-1" dirty="0" smtClean="0">
                <a:solidFill>
                  <a:srgbClr val="005082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  </a:t>
            </a:r>
            <a:endParaRPr lang="ru-RU" sz="3600" b="1" strike="noStrike" spc="-1" dirty="0" smtClean="0">
              <a:solidFill>
                <a:srgbClr val="005082"/>
              </a:solidFill>
              <a:uFill>
                <a:solidFill>
                  <a:srgbClr val="FFFFFF"/>
                </a:solidFill>
              </a:uFill>
              <a:latin typeface="Georgia"/>
              <a:ea typeface="DejaVu Sans"/>
            </a:endParaRPr>
          </a:p>
        </p:txBody>
      </p:sp>
      <p:sp>
        <p:nvSpPr>
          <p:cNvPr id="5" name="CustomShape 1"/>
          <p:cNvSpPr/>
          <p:nvPr/>
        </p:nvSpPr>
        <p:spPr>
          <a:xfrm>
            <a:off x="785786" y="2428868"/>
            <a:ext cx="8001056" cy="8572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pc="-1" dirty="0" smtClean="0">
                <a:solidFill>
                  <a:srgbClr val="005082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    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3177" t="18554" r="31369" b="66797"/>
          <a:stretch>
            <a:fillRect/>
          </a:stretch>
        </p:blipFill>
        <p:spPr bwMode="auto">
          <a:xfrm>
            <a:off x="-54260" y="0"/>
            <a:ext cx="925252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9" name="Picture 1" descr="C:\Users\Admin\Desktop\imag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8531" y="1280637"/>
            <a:ext cx="9242531" cy="558994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85787" y="5156568"/>
            <a:ext cx="2626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4908466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35871" y="3425513"/>
            <a:ext cx="2736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</a:t>
            </a:r>
          </a:p>
          <a:p>
            <a:r>
              <a:rPr lang="ru-RU" sz="2800" b="1" dirty="0" smtClean="0"/>
              <a:t> </a:t>
            </a:r>
          </a:p>
        </p:txBody>
      </p:sp>
      <p:sp>
        <p:nvSpPr>
          <p:cNvPr id="12" name="AutoShape 2" descr="ÐÐ°ÑÑÐ¸Ð½ÐºÐ¸ Ð¿Ð¾ Ð·Ð°Ð¿ÑÐ¾ÑÑ ÑÐ»Ð°Ð³Ð¸ ÑÐ¿Ð¾Ð½Ð¸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4" descr="ÐÐ°ÑÑÐ¸Ð½ÐºÐ¸ Ð¿Ð¾ Ð·Ð°Ð¿ÑÐ¾ÑÑ ÑÐ»Ð°Ð³Ð¸ ÑÐ¿Ð¾Ð½Ð¸Ð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59136" y="1412776"/>
            <a:ext cx="84296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  <a:cs typeface="Shonar Bangla" panose="020B0502040204020203" pitchFamily="34" charset="0"/>
              </a:rPr>
              <a:t>Переход к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  <a:cs typeface="Shonar Bangla" panose="020B0502040204020203" pitchFamily="34" charset="0"/>
              </a:rPr>
              <a:t>APA: 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  <a:cs typeface="Shonar Bangla" panose="020B0502040204020203" pitchFamily="34" charset="0"/>
              </a:rPr>
              <a:t>Опыт КАЗГЮУ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blob:https://web.whatsapp.com/da181b8c-17f9-4254-89ef-25853912b348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99057924"/>
              </p:ext>
            </p:extLst>
          </p:nvPr>
        </p:nvGraphicFramePr>
        <p:xfrm>
          <a:off x="460375" y="1397000"/>
          <a:ext cx="8576121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499763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1142976" y="1285860"/>
            <a:ext cx="6022306" cy="228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b="1" strike="noStrike" cap="all" spc="-1" dirty="0" smtClean="0">
                <a:solidFill>
                  <a:srgbClr val="005082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  </a:t>
            </a:r>
            <a:endParaRPr lang="ru-RU" sz="3600" b="1" strike="noStrike" spc="-1" dirty="0" smtClean="0">
              <a:solidFill>
                <a:srgbClr val="005082"/>
              </a:solidFill>
              <a:uFill>
                <a:solidFill>
                  <a:srgbClr val="FFFFFF"/>
                </a:solidFill>
              </a:uFill>
              <a:latin typeface="Georgia"/>
              <a:ea typeface="DejaVu Sans"/>
            </a:endParaRPr>
          </a:p>
        </p:txBody>
      </p:sp>
      <p:sp>
        <p:nvSpPr>
          <p:cNvPr id="5" name="CustomShape 1"/>
          <p:cNvSpPr/>
          <p:nvPr/>
        </p:nvSpPr>
        <p:spPr>
          <a:xfrm>
            <a:off x="785786" y="2428868"/>
            <a:ext cx="8001056" cy="8572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pc="-1" dirty="0" smtClean="0">
                <a:solidFill>
                  <a:srgbClr val="005082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    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3177" t="18554" r="31369" b="66797"/>
          <a:stretch>
            <a:fillRect/>
          </a:stretch>
        </p:blipFill>
        <p:spPr bwMode="auto">
          <a:xfrm>
            <a:off x="0" y="-76133"/>
            <a:ext cx="9144000" cy="126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9" name="Picture 1" descr="C:\Users\Admin\Desktop\imag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27650"/>
            <a:ext cx="9144000" cy="55303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64381" y="1642994"/>
            <a:ext cx="764386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  <a:cs typeface="Shonar Bangla" panose="020B0502040204020203" pitchFamily="34" charset="0"/>
              </a:rPr>
              <a:t>KLAD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Constantia" panose="02030602050306030303" pitchFamily="18" charset="0"/>
              <a:cs typeface="Shonar Bangla" panose="020B0502040204020203" pitchFamily="34" charset="0"/>
            </a:endParaRPr>
          </a:p>
          <a:p>
            <a:pPr algn="ctr"/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Constantia" panose="02030602050306030303" pitchFamily="18" charset="0"/>
              <a:cs typeface="Shonar Bangla" panose="020B0502040204020203" pitchFamily="34" charset="0"/>
            </a:endParaRPr>
          </a:p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KAZGUU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LIBERAL ARTS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DIGEST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Constantia" panose="02030602050306030303" pitchFamily="18" charset="0"/>
            </a:endParaRPr>
          </a:p>
          <a:p>
            <a:pPr algn="ctr"/>
            <a:endParaRPr lang="ru-RU" sz="2800" dirty="0">
              <a:solidFill>
                <a:schemeClr val="accent2">
                  <a:lumMod val="75000"/>
                </a:schemeClr>
              </a:solidFill>
              <a:latin typeface="Constantia" panose="02030602050306030303" pitchFamily="18" charset="0"/>
              <a:cs typeface="Shonar Bangla" panose="020B0502040204020203" pitchFamily="34" charset="0"/>
            </a:endParaRPr>
          </a:p>
          <a:p>
            <a:pPr algn="ctr"/>
            <a:r>
              <a:rPr lang="ru-RU" dirty="0" smtClean="0"/>
              <a:t>Контактные данные: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Телефон: +7 </a:t>
            </a:r>
            <a:r>
              <a:rPr lang="en-US" dirty="0" smtClean="0"/>
              <a:t>(705</a:t>
            </a:r>
            <a:r>
              <a:rPr lang="en-US" dirty="0"/>
              <a:t>) 5275207 </a:t>
            </a:r>
            <a:endParaRPr lang="ru-RU" dirty="0"/>
          </a:p>
          <a:p>
            <a:pPr algn="ctr"/>
            <a:r>
              <a:rPr lang="en-US" dirty="0" smtClean="0"/>
              <a:t>E-mail:</a:t>
            </a:r>
            <a:r>
              <a:rPr lang="en-US" dirty="0" smtClean="0">
                <a:hlinkClick r:id="rId5"/>
              </a:rPr>
              <a:t> rec_sla@kazguu.kz</a:t>
            </a:r>
            <a:r>
              <a:rPr lang="en-US" dirty="0" smtClean="0"/>
              <a:t>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onstantia" panose="02030602050306030303" pitchFamily="18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3885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1142976" y="1285860"/>
            <a:ext cx="6022306" cy="228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b="1" strike="noStrike" cap="all" spc="-1" dirty="0" smtClean="0">
                <a:solidFill>
                  <a:srgbClr val="005082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  </a:t>
            </a:r>
            <a:endParaRPr lang="ru-RU" sz="3600" b="1" strike="noStrike" spc="-1" dirty="0" smtClean="0">
              <a:solidFill>
                <a:srgbClr val="005082"/>
              </a:solidFill>
              <a:uFill>
                <a:solidFill>
                  <a:srgbClr val="FFFFFF"/>
                </a:solidFill>
              </a:uFill>
              <a:latin typeface="Georgia"/>
              <a:ea typeface="DejaVu Sans"/>
            </a:endParaRPr>
          </a:p>
        </p:txBody>
      </p:sp>
      <p:sp>
        <p:nvSpPr>
          <p:cNvPr id="5" name="CustomShape 1"/>
          <p:cNvSpPr/>
          <p:nvPr/>
        </p:nvSpPr>
        <p:spPr>
          <a:xfrm>
            <a:off x="785786" y="2428868"/>
            <a:ext cx="8001056" cy="8572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pc="-1" dirty="0" smtClean="0">
                <a:solidFill>
                  <a:srgbClr val="005082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    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3177" t="18554" r="31369" b="66797"/>
          <a:stretch>
            <a:fillRect/>
          </a:stretch>
        </p:blipFill>
        <p:spPr bwMode="auto">
          <a:xfrm>
            <a:off x="0" y="-76133"/>
            <a:ext cx="9144000" cy="126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9" name="Picture 1" descr="C:\Users\Admin\Desktop\imag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27650"/>
            <a:ext cx="9144000" cy="55303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5786" y="2786058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Q&amp;A</a:t>
            </a:r>
            <a:endParaRPr lang="ru-RU" sz="9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3817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1142976" y="1285860"/>
            <a:ext cx="6022306" cy="228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b="1" strike="noStrike" cap="all" spc="-1" dirty="0" smtClean="0">
                <a:solidFill>
                  <a:srgbClr val="005082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  </a:t>
            </a:r>
            <a:endParaRPr lang="ru-RU" sz="3600" b="1" strike="noStrike" spc="-1" dirty="0" smtClean="0">
              <a:solidFill>
                <a:srgbClr val="005082"/>
              </a:solidFill>
              <a:uFill>
                <a:solidFill>
                  <a:srgbClr val="FFFFFF"/>
                </a:solidFill>
              </a:uFill>
              <a:latin typeface="Georgia"/>
              <a:ea typeface="DejaVu Sans"/>
            </a:endParaRPr>
          </a:p>
        </p:txBody>
      </p:sp>
      <p:sp>
        <p:nvSpPr>
          <p:cNvPr id="5" name="CustomShape 1"/>
          <p:cNvSpPr/>
          <p:nvPr/>
        </p:nvSpPr>
        <p:spPr>
          <a:xfrm>
            <a:off x="785786" y="2428868"/>
            <a:ext cx="8001056" cy="8572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pc="-1" dirty="0" smtClean="0">
                <a:solidFill>
                  <a:srgbClr val="005082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    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3177" t="18554" r="31369" b="66797"/>
          <a:stretch>
            <a:fillRect/>
          </a:stretch>
        </p:blipFill>
        <p:spPr bwMode="auto">
          <a:xfrm>
            <a:off x="0" y="-76133"/>
            <a:ext cx="9144000" cy="126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9" name="Picture 1" descr="C:\Users\Admin\Desktop\imag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27650"/>
            <a:ext cx="9144000" cy="553035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71600" y="1556792"/>
            <a:ext cx="72008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References</a:t>
            </a:r>
          </a:p>
          <a:p>
            <a:pPr algn="ctr"/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marL="342900" indent="-342900">
              <a:buAutoNum type="arabicPeriod"/>
            </a:pP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Kuzhabekova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, A., &amp; Ruby, A. (2018). Impact Factor Publication Requirement in Kazakhstan. </a:t>
            </a:r>
            <a:r>
              <a:rPr lang="en-US" i="1" dirty="0">
                <a:latin typeface="Shonar Bangla" panose="020B0502040204020203" pitchFamily="34" charset="0"/>
                <a:cs typeface="Shonar Bangla" panose="020B0502040204020203" pitchFamily="34" charset="0"/>
              </a:rPr>
              <a:t>European Education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, </a:t>
            </a:r>
            <a:r>
              <a:rPr lang="en-US" i="1" dirty="0">
                <a:latin typeface="Shonar Bangla" panose="020B0502040204020203" pitchFamily="34" charset="0"/>
                <a:cs typeface="Shonar Bangla" panose="020B0502040204020203" pitchFamily="34" charset="0"/>
              </a:rPr>
              <a:t>50 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(3), 1-17. </a:t>
            </a:r>
            <a:endParaRPr lang="en-US" dirty="0" smtClean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Smagulov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, K.,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Makanova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, A., &amp;</a:t>
            </a:r>
            <a:r>
              <a:rPr lang="ru-RU" dirty="0" smtClean="0"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Burshukova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, G. (2018).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Analysis 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of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scientometric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indicators of Kazakhstani authors’ publication activity in journals, included in the Scopus database</a:t>
            </a:r>
            <a:r>
              <a:rPr lang="ru-RU" dirty="0" smtClean="0">
                <a:cs typeface="Shonar Bangla" panose="020B0502040204020203" pitchFamily="34" charset="0"/>
              </a:rPr>
              <a:t>.</a:t>
            </a:r>
            <a:r>
              <a:rPr lang="ru-RU" dirty="0">
                <a:cs typeface="Shonar Bangla" panose="020B0502040204020203" pitchFamily="34" charset="0"/>
              </a:rPr>
              <a:t> 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KazNU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Herald</a:t>
            </a:r>
            <a:r>
              <a:rPr lang="en-US" i="1" dirty="0" smtClean="0">
                <a:cs typeface="Shonar Bangla" panose="020B0502040204020203" pitchFamily="34" charset="0"/>
              </a:rPr>
              <a:t>. </a:t>
            </a:r>
            <a:r>
              <a:rPr lang="en-US" i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Economics Series, 123 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(1)</a:t>
            </a:r>
            <a:r>
              <a:rPr lang="en-US" i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, 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233-253.</a:t>
            </a:r>
          </a:p>
          <a:p>
            <a:pPr marL="342900" indent="-342900">
              <a:buAutoNum type="arabicPeriod"/>
            </a:pP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Shamatov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, D., Schatz, E., &amp;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Niyozov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, S. (2010). Peer-Review publications for improving scholarship in Central Asia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. </a:t>
            </a:r>
            <a:r>
              <a:rPr lang="en-US" i="1" dirty="0">
                <a:latin typeface="Shonar Bangla" panose="020B0502040204020203" pitchFamily="34" charset="0"/>
                <a:cs typeface="Shonar Bangla" panose="020B0502040204020203" pitchFamily="34" charset="0"/>
              </a:rPr>
              <a:t>American University in Central Asia Academic Review, </a:t>
            </a:r>
            <a:r>
              <a:rPr lang="en-US" i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1 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(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11),172-179. </a:t>
            </a:r>
          </a:p>
          <a:p>
            <a:pPr marL="342900" indent="-342900">
              <a:buFontTx/>
              <a:buAutoNum type="arabicPeriod"/>
            </a:pP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Yessirkepov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, M.,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Nurmashev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, B., &amp;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Anartayeva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, M. (2015). A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scopus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-based analysis of publication activity in Kazakhstan from 2010 to 2015: positive trends, concerns, and possible solutions. </a:t>
            </a:r>
            <a:r>
              <a:rPr lang="en-US" i="1" dirty="0">
                <a:latin typeface="Shonar Bangla" panose="020B0502040204020203" pitchFamily="34" charset="0"/>
                <a:cs typeface="Shonar Bangla" panose="020B0502040204020203" pitchFamily="34" charset="0"/>
              </a:rPr>
              <a:t>Journal of Korean medical science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, </a:t>
            </a:r>
            <a:r>
              <a:rPr lang="en-US" i="1" dirty="0">
                <a:latin typeface="Shonar Bangla" panose="020B0502040204020203" pitchFamily="34" charset="0"/>
                <a:cs typeface="Shonar Bangla" panose="020B0502040204020203" pitchFamily="34" charset="0"/>
              </a:rPr>
              <a:t>30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(12), 1915-1919.</a:t>
            </a:r>
          </a:p>
          <a:p>
            <a:pPr marL="342900" indent="-342900">
              <a:buAutoNum type="arabicPeriod"/>
            </a:pPr>
            <a:endParaRPr lang="en-US" dirty="0" smtClean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20795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3177" t="18554" r="31369" b="66797"/>
          <a:stretch>
            <a:fillRect/>
          </a:stretch>
        </p:blipFill>
        <p:spPr bwMode="auto">
          <a:xfrm>
            <a:off x="0" y="-27384"/>
            <a:ext cx="9144000" cy="159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854123" y="1916832"/>
            <a:ext cx="7416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План презентации: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Constantia" panose="02030602050306030303" pitchFamily="18" charset="0"/>
                <a:cs typeface="Shonar Bangla" panose="020B0502040204020203" pitchFamily="34" charset="0"/>
              </a:rPr>
              <a:t> </a:t>
            </a:r>
            <a:r>
              <a:rPr lang="ru-RU" sz="2800" dirty="0" smtClean="0">
                <a:latin typeface="Constantia" panose="02030602050306030303" pitchFamily="18" charset="0"/>
                <a:cs typeface="Shonar Bangla" panose="020B0502040204020203" pitchFamily="34" charset="0"/>
              </a:rPr>
              <a:t>Постановка проблемы</a:t>
            </a:r>
            <a:endParaRPr lang="en-US" sz="2800" dirty="0" smtClean="0">
              <a:latin typeface="Constantia" panose="02030602050306030303" pitchFamily="18" charset="0"/>
              <a:cs typeface="Shonar Bangla" panose="020B0502040204020203" pitchFamily="34" charset="0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Constantia" panose="02030602050306030303" pitchFamily="18" charset="0"/>
                <a:cs typeface="Shonar Bangla" panose="020B0502040204020203" pitchFamily="34" charset="0"/>
              </a:rPr>
              <a:t> </a:t>
            </a:r>
            <a:r>
              <a:rPr lang="ru-RU" sz="2800" dirty="0" smtClean="0">
                <a:latin typeface="Constantia" panose="02030602050306030303" pitchFamily="18" charset="0"/>
                <a:cs typeface="Shonar Bangla" panose="020B0502040204020203" pitchFamily="34" charset="0"/>
              </a:rPr>
              <a:t>Несколько слов об </a:t>
            </a:r>
            <a:r>
              <a:rPr lang="en-US" sz="2800" dirty="0" smtClean="0">
                <a:latin typeface="Constantia" panose="02030602050306030303" pitchFamily="18" charset="0"/>
                <a:cs typeface="Shonar Bangla" panose="020B0502040204020203" pitchFamily="34" charset="0"/>
              </a:rPr>
              <a:t>APA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Constantia" panose="02030602050306030303" pitchFamily="18" charset="0"/>
                <a:cs typeface="Shonar Bangla" panose="020B0502040204020203" pitchFamily="34" charset="0"/>
              </a:rPr>
              <a:t> </a:t>
            </a:r>
            <a:r>
              <a:rPr lang="ru-RU" sz="2800" dirty="0" smtClean="0">
                <a:latin typeface="Constantia" panose="02030602050306030303" pitchFamily="18" charset="0"/>
                <a:cs typeface="Shonar Bangla" panose="020B0502040204020203" pitchFamily="34" charset="0"/>
              </a:rPr>
              <a:t>Переход к </a:t>
            </a:r>
            <a:r>
              <a:rPr lang="en-US" sz="2800" dirty="0" smtClean="0">
                <a:latin typeface="Constantia" panose="02030602050306030303" pitchFamily="18" charset="0"/>
                <a:cs typeface="Shonar Bangla" panose="020B0502040204020203" pitchFamily="34" charset="0"/>
              </a:rPr>
              <a:t>APA: </a:t>
            </a:r>
            <a:r>
              <a:rPr lang="ru-RU" sz="2800" dirty="0" smtClean="0">
                <a:latin typeface="Constantia" panose="02030602050306030303" pitchFamily="18" charset="0"/>
                <a:cs typeface="Shonar Bangla" panose="020B0502040204020203" pitchFamily="34" charset="0"/>
              </a:rPr>
              <a:t>Опыт КАЗГЮУ</a:t>
            </a:r>
            <a:endParaRPr lang="en-US" sz="2800" dirty="0" smtClean="0">
              <a:latin typeface="Constantia" panose="02030602050306030303" pitchFamily="18" charset="0"/>
              <a:cs typeface="Shonar Bangla" panose="020B0502040204020203" pitchFamily="34" charset="0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Constantia" panose="02030602050306030303" pitchFamily="18" charset="0"/>
                <a:cs typeface="Shonar Bangla" panose="020B0502040204020203" pitchFamily="34" charset="0"/>
              </a:rPr>
              <a:t> </a:t>
            </a:r>
            <a:r>
              <a:rPr lang="ru-RU" sz="2800" dirty="0" smtClean="0">
                <a:latin typeface="Constantia" panose="02030602050306030303" pitchFamily="18" charset="0"/>
                <a:cs typeface="Shonar Bangla" panose="020B0502040204020203" pitchFamily="34" charset="0"/>
              </a:rPr>
              <a:t>Заключительная часть</a:t>
            </a:r>
            <a:endParaRPr lang="en-US" sz="2800" dirty="0">
              <a:latin typeface="Constantia" panose="02030602050306030303" pitchFamily="18" charset="0"/>
              <a:cs typeface="Shonar Bangla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1142976" y="1285860"/>
            <a:ext cx="6022306" cy="228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b="1" strike="noStrike" cap="all" spc="-1" dirty="0" smtClean="0">
                <a:solidFill>
                  <a:srgbClr val="005082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  </a:t>
            </a:r>
            <a:endParaRPr lang="ru-RU" sz="3600" b="1" strike="noStrike" spc="-1" dirty="0" smtClean="0">
              <a:solidFill>
                <a:srgbClr val="005082"/>
              </a:solidFill>
              <a:uFill>
                <a:solidFill>
                  <a:srgbClr val="FFFFFF"/>
                </a:solidFill>
              </a:uFill>
              <a:latin typeface="Georgia"/>
              <a:ea typeface="DejaVu Sans"/>
            </a:endParaRPr>
          </a:p>
        </p:txBody>
      </p:sp>
      <p:sp>
        <p:nvSpPr>
          <p:cNvPr id="5" name="CustomShape 1"/>
          <p:cNvSpPr/>
          <p:nvPr/>
        </p:nvSpPr>
        <p:spPr>
          <a:xfrm>
            <a:off x="785786" y="2428868"/>
            <a:ext cx="8001056" cy="8572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pc="-1" dirty="0" smtClean="0">
                <a:solidFill>
                  <a:srgbClr val="005082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    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3177" t="18554" r="31369" b="66797"/>
          <a:stretch>
            <a:fillRect/>
          </a:stretch>
        </p:blipFill>
        <p:spPr bwMode="auto">
          <a:xfrm>
            <a:off x="0" y="-76133"/>
            <a:ext cx="9144000" cy="126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086" y="2492896"/>
            <a:ext cx="4104456" cy="352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1484784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Почему мы решили внедрить новый стиль цитирования?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01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1142976" y="1285860"/>
            <a:ext cx="6022306" cy="228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b="1" strike="noStrike" cap="all" spc="-1" dirty="0" smtClean="0">
                <a:solidFill>
                  <a:srgbClr val="005082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  </a:t>
            </a:r>
            <a:endParaRPr lang="ru-RU" sz="3600" b="1" strike="noStrike" spc="-1" dirty="0" smtClean="0">
              <a:solidFill>
                <a:srgbClr val="005082"/>
              </a:solidFill>
              <a:uFill>
                <a:solidFill>
                  <a:srgbClr val="FFFFFF"/>
                </a:solidFill>
              </a:uFill>
              <a:latin typeface="Georgia"/>
              <a:ea typeface="DejaVu Sans"/>
            </a:endParaRPr>
          </a:p>
        </p:txBody>
      </p:sp>
      <p:sp>
        <p:nvSpPr>
          <p:cNvPr id="5" name="CustomShape 1"/>
          <p:cNvSpPr/>
          <p:nvPr/>
        </p:nvSpPr>
        <p:spPr>
          <a:xfrm>
            <a:off x="785786" y="2428868"/>
            <a:ext cx="8001056" cy="8572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pc="-1" dirty="0" smtClean="0">
                <a:solidFill>
                  <a:srgbClr val="005082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    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3177" t="18554" r="31369" b="66797"/>
          <a:stretch>
            <a:fillRect/>
          </a:stretch>
        </p:blipFill>
        <p:spPr bwMode="auto">
          <a:xfrm>
            <a:off x="0" y="-76133"/>
            <a:ext cx="9144000" cy="126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27584" y="148478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Национальная повестка дня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57005721"/>
              </p:ext>
            </p:extLst>
          </p:nvPr>
        </p:nvGraphicFramePr>
        <p:xfrm>
          <a:off x="683568" y="2348879"/>
          <a:ext cx="7704856" cy="3765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2519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1142976" y="1285860"/>
            <a:ext cx="6022306" cy="228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b="1" strike="noStrike" cap="all" spc="-1" dirty="0" smtClean="0">
                <a:solidFill>
                  <a:srgbClr val="005082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  </a:t>
            </a:r>
            <a:endParaRPr lang="ru-RU" sz="3600" b="1" strike="noStrike" spc="-1" dirty="0" smtClean="0">
              <a:solidFill>
                <a:srgbClr val="005082"/>
              </a:solidFill>
              <a:uFill>
                <a:solidFill>
                  <a:srgbClr val="FFFFFF"/>
                </a:solidFill>
              </a:uFill>
              <a:latin typeface="Georgia"/>
              <a:ea typeface="DejaVu Sans"/>
            </a:endParaRPr>
          </a:p>
        </p:txBody>
      </p:sp>
      <p:sp>
        <p:nvSpPr>
          <p:cNvPr id="5" name="CustomShape 1"/>
          <p:cNvSpPr/>
          <p:nvPr/>
        </p:nvSpPr>
        <p:spPr>
          <a:xfrm>
            <a:off x="785786" y="2428868"/>
            <a:ext cx="8001056" cy="8572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pc="-1" dirty="0" smtClean="0">
                <a:solidFill>
                  <a:srgbClr val="005082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    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3177" t="18554" r="31369" b="66797"/>
          <a:stretch>
            <a:fillRect/>
          </a:stretch>
        </p:blipFill>
        <p:spPr bwMode="auto">
          <a:xfrm>
            <a:off x="-54260" y="0"/>
            <a:ext cx="925252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9" name="Picture 1" descr="C:\Users\Admin\Desktop\imag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2414" y="1285860"/>
            <a:ext cx="9242531" cy="558994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85787" y="5156568"/>
            <a:ext cx="2626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4908466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35871" y="3425513"/>
            <a:ext cx="2736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</a:t>
            </a:r>
          </a:p>
          <a:p>
            <a:r>
              <a:rPr lang="ru-RU" sz="2800" b="1" dirty="0" smtClean="0"/>
              <a:t> </a:t>
            </a:r>
          </a:p>
        </p:txBody>
      </p:sp>
      <p:sp>
        <p:nvSpPr>
          <p:cNvPr id="12" name="AutoShape 2" descr="ÐÐ°ÑÑÐ¸Ð½ÐºÐ¸ Ð¿Ð¾ Ð·Ð°Ð¿ÑÐ¾ÑÑ ÑÐ»Ð°Ð³Ð¸ ÑÐ¿Ð¾Ð½Ð¸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4" descr="ÐÐ°ÑÑÐ¸Ð½ÐºÐ¸ Ð¿Ð¾ Ð·Ð°Ð¿ÑÐ¾ÑÑ ÑÐ»Ð°Ð³Ð¸ ÑÐ¿Ð¾Ð½Ð¸Ð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55575" y="1991136"/>
            <a:ext cx="8501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 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72" y="1785926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  <a:cs typeface="Shonar Bangla" panose="020B0502040204020203" pitchFamily="34" charset="0"/>
              </a:rPr>
              <a:t>Проблема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latin typeface="Constantia" panose="02030602050306030303" pitchFamily="18" charset="0"/>
              <a:cs typeface="Shonar Bangla" panose="020B0502040204020203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84241649"/>
              </p:ext>
            </p:extLst>
          </p:nvPr>
        </p:nvGraphicFramePr>
        <p:xfrm>
          <a:off x="213530" y="2428140"/>
          <a:ext cx="8750958" cy="3004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9651" y="4602570"/>
            <a:ext cx="19199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err="1">
                <a:latin typeface="Constantia" panose="02030602050306030303" pitchFamily="18" charset="0"/>
                <a:cs typeface="Shonar Bangla" panose="020B0502040204020203" pitchFamily="34" charset="0"/>
              </a:rPr>
              <a:t>Shamatov</a:t>
            </a:r>
            <a:r>
              <a:rPr lang="en-US" dirty="0">
                <a:latin typeface="Constantia" panose="02030602050306030303" pitchFamily="18" charset="0"/>
                <a:cs typeface="Shonar Bangla" panose="020B0502040204020203" pitchFamily="34" charset="0"/>
              </a:rPr>
              <a:t>, D., Schatz, E., &amp; </a:t>
            </a:r>
            <a:r>
              <a:rPr lang="en-US" dirty="0" err="1">
                <a:latin typeface="Constantia" panose="02030602050306030303" pitchFamily="18" charset="0"/>
                <a:cs typeface="Shonar Bangla" panose="020B0502040204020203" pitchFamily="34" charset="0"/>
              </a:rPr>
              <a:t>Niyozov</a:t>
            </a:r>
            <a:r>
              <a:rPr lang="en-US" dirty="0">
                <a:latin typeface="Constantia" panose="02030602050306030303" pitchFamily="18" charset="0"/>
                <a:cs typeface="Shonar Bangla" panose="020B0502040204020203" pitchFamily="34" charset="0"/>
              </a:rPr>
              <a:t>, S.  </a:t>
            </a:r>
          </a:p>
          <a:p>
            <a:pPr algn="ctr"/>
            <a:r>
              <a:rPr lang="ru-RU" dirty="0" smtClean="0">
                <a:latin typeface="Constantia" panose="02030602050306030303" pitchFamily="18" charset="0"/>
              </a:rPr>
              <a:t>Низкое качество статей</a:t>
            </a: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0152" y="4509120"/>
            <a:ext cx="2232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nstantia" panose="02030602050306030303" pitchFamily="18" charset="0"/>
                <a:cs typeface="Shonar Bangla" panose="020B0502040204020203" pitchFamily="34" charset="0"/>
              </a:rPr>
              <a:t>Smagulov</a:t>
            </a:r>
            <a:r>
              <a:rPr lang="en-US" dirty="0">
                <a:latin typeface="Constantia" panose="02030602050306030303" pitchFamily="18" charset="0"/>
                <a:cs typeface="Shonar Bangla" panose="020B0502040204020203" pitchFamily="34" charset="0"/>
              </a:rPr>
              <a:t>, K., </a:t>
            </a:r>
            <a:r>
              <a:rPr lang="en-US" dirty="0" err="1">
                <a:latin typeface="Constantia" panose="02030602050306030303" pitchFamily="18" charset="0"/>
                <a:cs typeface="Shonar Bangla" panose="020B0502040204020203" pitchFamily="34" charset="0"/>
              </a:rPr>
              <a:t>Makanova</a:t>
            </a:r>
            <a:r>
              <a:rPr lang="en-US" dirty="0">
                <a:latin typeface="Constantia" panose="02030602050306030303" pitchFamily="18" charset="0"/>
                <a:cs typeface="Shonar Bangla" panose="020B0502040204020203" pitchFamily="34" charset="0"/>
              </a:rPr>
              <a:t>, A., &amp;</a:t>
            </a:r>
            <a:r>
              <a:rPr lang="ru-RU" dirty="0">
                <a:latin typeface="Constantia" panose="02030602050306030303" pitchFamily="18" charset="0"/>
                <a:cs typeface="Shonar Bangla" panose="020B0502040204020203" pitchFamily="34" charset="0"/>
              </a:rPr>
              <a:t> </a:t>
            </a:r>
            <a:r>
              <a:rPr lang="en-US" dirty="0" err="1">
                <a:latin typeface="Constantia" panose="02030602050306030303" pitchFamily="18" charset="0"/>
                <a:cs typeface="Shonar Bangla" panose="020B0502040204020203" pitchFamily="34" charset="0"/>
              </a:rPr>
              <a:t>Burshukova</a:t>
            </a:r>
            <a:r>
              <a:rPr lang="en-US" dirty="0">
                <a:latin typeface="Constantia" panose="02030602050306030303" pitchFamily="18" charset="0"/>
                <a:cs typeface="Shonar Bangla" panose="020B0502040204020203" pitchFamily="34" charset="0"/>
              </a:rPr>
              <a:t>, G. </a:t>
            </a:r>
            <a:endParaRPr lang="ru-RU" dirty="0" smtClean="0">
              <a:latin typeface="Constantia" panose="02030602050306030303" pitchFamily="18" charset="0"/>
              <a:cs typeface="Shonar Bangla" panose="020B0502040204020203" pitchFamily="34" charset="0"/>
            </a:endParaRPr>
          </a:p>
          <a:p>
            <a:pPr algn="ctr"/>
            <a:endParaRPr lang="ru-RU" dirty="0" smtClean="0">
              <a:latin typeface="Constantia" panose="02030602050306030303" pitchFamily="18" charset="0"/>
              <a:cs typeface="Shonar Bangla" panose="020B0502040204020203" pitchFamily="34" charset="0"/>
            </a:endParaRPr>
          </a:p>
          <a:p>
            <a:pPr algn="ctr"/>
            <a:r>
              <a:rPr lang="ru-RU" dirty="0" smtClean="0">
                <a:latin typeface="Constantia" panose="02030602050306030303" pitchFamily="18" charset="0"/>
                <a:cs typeface="Shonar Bangla" panose="020B0502040204020203" pitchFamily="34" charset="0"/>
              </a:rPr>
              <a:t>Большая доля публикаций в хищнических журналах (71,5%)</a:t>
            </a: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36328" y="2869856"/>
            <a:ext cx="1519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2016</a:t>
            </a:r>
            <a:endParaRPr lang="en-US" sz="32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4539253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>
                <a:latin typeface="Constantia" panose="02030602050306030303" pitchFamily="18" charset="0"/>
                <a:cs typeface="Shonar Bangla" panose="020B0502040204020203" pitchFamily="34" charset="0"/>
              </a:rPr>
              <a:t>Центр </a:t>
            </a:r>
            <a:r>
              <a:rPr lang="ru-RU" dirty="0" smtClean="0">
                <a:latin typeface="Constantia" panose="02030602050306030303" pitchFamily="18" charset="0"/>
                <a:cs typeface="Shonar Bangla" panose="020B0502040204020203" pitchFamily="34" charset="0"/>
              </a:rPr>
              <a:t>бизнес-информации и</a:t>
            </a:r>
          </a:p>
          <a:p>
            <a:pPr lvl="0" algn="ctr"/>
            <a:r>
              <a:rPr lang="ru-RU" dirty="0" smtClean="0">
                <a:latin typeface="Constantia" panose="02030602050306030303" pitchFamily="18" charset="0"/>
                <a:cs typeface="Shonar Bangla" panose="020B0502040204020203" pitchFamily="34" charset="0"/>
              </a:rPr>
              <a:t>маркетинговых </a:t>
            </a:r>
            <a:r>
              <a:rPr lang="ru-RU" dirty="0">
                <a:latin typeface="Constantia" panose="02030602050306030303" pitchFamily="18" charset="0"/>
                <a:cs typeface="Shonar Bangla" panose="020B0502040204020203" pitchFamily="34" charset="0"/>
              </a:rPr>
              <a:t>аналитических исследований</a:t>
            </a:r>
          </a:p>
          <a:p>
            <a:pPr lvl="0" algn="ctr"/>
            <a:endParaRPr lang="ru-RU" dirty="0">
              <a:latin typeface="Constantia" panose="02030602050306030303" pitchFamily="18" charset="0"/>
              <a:cs typeface="Shonar Bangla" panose="020B0502040204020203" pitchFamily="34" charset="0"/>
            </a:endParaRPr>
          </a:p>
          <a:p>
            <a:pPr lvl="0" algn="ctr"/>
            <a:r>
              <a:rPr lang="ru-RU" dirty="0">
                <a:latin typeface="Constantia" panose="02030602050306030303" pitchFamily="18" charset="0"/>
                <a:cs typeface="Shonar Bangla" panose="020B0502040204020203" pitchFamily="34" charset="0"/>
              </a:rPr>
              <a:t>Небольшая доля публикаций в странах дальнего зарубежья (19%)</a:t>
            </a:r>
            <a:endParaRPr lang="en-US" dirty="0">
              <a:latin typeface="Constantia" panose="02030602050306030303" pitchFamily="18" charset="0"/>
              <a:cs typeface="Shonar Bangla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9370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1142976" y="1285860"/>
            <a:ext cx="6022306" cy="228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b="1" strike="noStrike" cap="all" spc="-1" dirty="0" smtClean="0">
                <a:solidFill>
                  <a:srgbClr val="005082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  </a:t>
            </a:r>
            <a:endParaRPr lang="ru-RU" sz="3600" b="1" strike="noStrike" spc="-1" dirty="0" smtClean="0">
              <a:solidFill>
                <a:srgbClr val="005082"/>
              </a:solidFill>
              <a:uFill>
                <a:solidFill>
                  <a:srgbClr val="FFFFFF"/>
                </a:solidFill>
              </a:uFill>
              <a:latin typeface="Georgia"/>
              <a:ea typeface="DejaVu Sans"/>
            </a:endParaRPr>
          </a:p>
        </p:txBody>
      </p:sp>
      <p:sp>
        <p:nvSpPr>
          <p:cNvPr id="5" name="CustomShape 1"/>
          <p:cNvSpPr/>
          <p:nvPr/>
        </p:nvSpPr>
        <p:spPr>
          <a:xfrm>
            <a:off x="785786" y="2428868"/>
            <a:ext cx="8001056" cy="8572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pc="-1" dirty="0" smtClean="0">
                <a:solidFill>
                  <a:srgbClr val="005082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    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3177" t="18554" r="31369" b="66797"/>
          <a:stretch>
            <a:fillRect/>
          </a:stretch>
        </p:blipFill>
        <p:spPr bwMode="auto">
          <a:xfrm>
            <a:off x="-54260" y="0"/>
            <a:ext cx="925252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9" name="Picture 1" descr="C:\Users\Admin\Desktop\imag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8159" y="1268058"/>
            <a:ext cx="9242531" cy="55899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308304" y="2842423"/>
            <a:ext cx="147853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en-US" sz="2000" b="1" dirty="0" smtClean="0"/>
          </a:p>
          <a:p>
            <a:pPr algn="ctr"/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5787" y="5156568"/>
            <a:ext cx="2626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4908466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35871" y="3425513"/>
            <a:ext cx="2736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</a:t>
            </a:r>
          </a:p>
          <a:p>
            <a:r>
              <a:rPr lang="ru-RU" sz="2800" b="1" dirty="0" smtClean="0"/>
              <a:t> </a:t>
            </a:r>
          </a:p>
        </p:txBody>
      </p:sp>
      <p:sp>
        <p:nvSpPr>
          <p:cNvPr id="12" name="AutoShape 2" descr="ÐÐ°ÑÑÐ¸Ð½ÐºÐ¸ Ð¿Ð¾ Ð·Ð°Ð¿ÑÐ¾ÑÑ ÑÐ»Ð°Ð³Ð¸ ÑÐ¿Ð¾Ð½Ð¸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4" descr="ÐÐ°ÑÑÐ¸Ð½ÐºÐ¸ Ð¿Ð¾ Ð·Ð°Ð¿ÑÐ¾ÑÑ ÑÐ»Ð°Ð³Ð¸ ÑÐ¿Ð¾Ð½Ð¸Ð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28596" y="1412776"/>
            <a:ext cx="81758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algn="ctr"/>
            <a:r>
              <a:rPr lang="ru-RU" sz="2400" dirty="0"/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АНАЛИЗ НАУКОМЕТРИЧЕСКИХ ПОКАЗАТЕЛЕЙ ПУБЛИКАЦИОННОЙ АКТИВНОСТИ КАЗАХСТАНСКИХ АВТОРОВ В ИЗДАНИЯХ, ВХОДЯЩИХ В БАЗУ ДАННЫХ SCOPUS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Constantia" panose="02030602050306030303" pitchFamily="18" charset="0"/>
              <a:cs typeface="Shonar Bangla" panose="020B0502040204020203" pitchFamily="34" charset="0"/>
            </a:endParaRPr>
          </a:p>
          <a:p>
            <a:pPr marL="342900" indent="-342900" algn="ctr"/>
            <a:endParaRPr lang="en-US" sz="2800" dirty="0" smtClean="0">
              <a:solidFill>
                <a:srgbClr val="C0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marL="342900" indent="-342900" algn="ctr"/>
            <a:endParaRPr lang="en-US" sz="2800" dirty="0" smtClean="0">
              <a:solidFill>
                <a:srgbClr val="C0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endParaRPr lang="en-US" sz="20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01" y="2924944"/>
            <a:ext cx="6904597" cy="343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3212976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71.5%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 хищнических журналах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9912" y="645333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Smagulov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, K.,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Makanova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, A., &amp;</a:t>
            </a:r>
            <a:r>
              <a:rPr lang="ru-RU" dirty="0">
                <a:cs typeface="Shonar Bangla" panose="020B0502040204020203" pitchFamily="34" charset="0"/>
              </a:rPr>
              <a:t>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Burshukova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, G. (2018).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1748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1142976" y="1285860"/>
            <a:ext cx="6022306" cy="228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b="1" strike="noStrike" cap="all" spc="-1" dirty="0" smtClean="0">
                <a:solidFill>
                  <a:srgbClr val="005082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  </a:t>
            </a:r>
            <a:endParaRPr lang="ru-RU" sz="3600" b="1" strike="noStrike" spc="-1" dirty="0" smtClean="0">
              <a:solidFill>
                <a:srgbClr val="005082"/>
              </a:solidFill>
              <a:uFill>
                <a:solidFill>
                  <a:srgbClr val="FFFFFF"/>
                </a:solidFill>
              </a:uFill>
              <a:latin typeface="Georgia"/>
              <a:ea typeface="DejaVu Sans"/>
            </a:endParaRPr>
          </a:p>
        </p:txBody>
      </p:sp>
      <p:sp>
        <p:nvSpPr>
          <p:cNvPr id="5" name="CustomShape 1"/>
          <p:cNvSpPr/>
          <p:nvPr/>
        </p:nvSpPr>
        <p:spPr>
          <a:xfrm>
            <a:off x="785786" y="2428868"/>
            <a:ext cx="8001056" cy="8572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pc="-1" dirty="0" smtClean="0">
                <a:solidFill>
                  <a:srgbClr val="005082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    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3177" t="18554" r="31369" b="66797"/>
          <a:stretch>
            <a:fillRect/>
          </a:stretch>
        </p:blipFill>
        <p:spPr bwMode="auto">
          <a:xfrm>
            <a:off x="-54260" y="0"/>
            <a:ext cx="925252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9" name="Picture 1" descr="C:\Users\Admin\Desktop\imag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32687" y="1285860"/>
            <a:ext cx="9242531" cy="55899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372200" y="2842423"/>
            <a:ext cx="241464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en-US" sz="2000" b="1" dirty="0" smtClean="0"/>
          </a:p>
          <a:p>
            <a:pPr algn="ctr"/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5787" y="5156568"/>
            <a:ext cx="2626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4908466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35871" y="3425513"/>
            <a:ext cx="2736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</a:t>
            </a:r>
          </a:p>
          <a:p>
            <a:r>
              <a:rPr lang="ru-RU" sz="2800" b="1" dirty="0" smtClean="0"/>
              <a:t> </a:t>
            </a:r>
          </a:p>
        </p:txBody>
      </p:sp>
      <p:sp>
        <p:nvSpPr>
          <p:cNvPr id="12" name="AutoShape 2" descr="ÐÐ°ÑÑÐ¸Ð½ÐºÐ¸ Ð¿Ð¾ Ð·Ð°Ð¿ÑÐ¾ÑÑ ÑÐ»Ð°Ð³Ð¸ ÑÐ¿Ð¾Ð½Ð¸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4" descr="ÐÐ°ÑÑÐ¸Ð½ÐºÐ¸ Ð¿Ð¾ Ð·Ð°Ð¿ÑÐ¾ÑÑ ÑÐ»Ð°Ð³Ð¸ ÑÐ¿Ð¾Ð½Ð¸Ð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28596" y="1643050"/>
            <a:ext cx="79598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Возможные причины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:</a:t>
            </a:r>
          </a:p>
          <a:p>
            <a:pPr marL="342900" indent="-342900" algn="ctr"/>
            <a:endParaRPr lang="en-US" sz="2800" dirty="0" smtClean="0">
              <a:solidFill>
                <a:srgbClr val="C0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endParaRPr lang="en-US" sz="32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algn="ctr"/>
            <a:endParaRPr lang="en-US" sz="32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00221770"/>
              </p:ext>
            </p:extLst>
          </p:nvPr>
        </p:nvGraphicFramePr>
        <p:xfrm>
          <a:off x="1169998" y="2276872"/>
          <a:ext cx="6477024" cy="347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048369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1142976" y="1285860"/>
            <a:ext cx="6022306" cy="228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b="1" strike="noStrike" cap="all" spc="-1" dirty="0" smtClean="0">
                <a:solidFill>
                  <a:srgbClr val="005082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  </a:t>
            </a:r>
            <a:endParaRPr lang="ru-RU" sz="3600" b="1" strike="noStrike" spc="-1" dirty="0" smtClean="0">
              <a:solidFill>
                <a:srgbClr val="005082"/>
              </a:solidFill>
              <a:uFill>
                <a:solidFill>
                  <a:srgbClr val="FFFFFF"/>
                </a:solidFill>
              </a:uFill>
              <a:latin typeface="Georgia"/>
              <a:ea typeface="DejaVu Sans"/>
            </a:endParaRPr>
          </a:p>
        </p:txBody>
      </p:sp>
      <p:sp>
        <p:nvSpPr>
          <p:cNvPr id="5" name="CustomShape 1"/>
          <p:cNvSpPr/>
          <p:nvPr/>
        </p:nvSpPr>
        <p:spPr>
          <a:xfrm>
            <a:off x="785786" y="2428868"/>
            <a:ext cx="8001056" cy="8572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pc="-1" dirty="0" smtClean="0">
                <a:solidFill>
                  <a:srgbClr val="005082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    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3177" t="18554" r="31369" b="66797"/>
          <a:stretch>
            <a:fillRect/>
          </a:stretch>
        </p:blipFill>
        <p:spPr bwMode="auto">
          <a:xfrm>
            <a:off x="-54260" y="0"/>
            <a:ext cx="925252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9" name="Picture 1" descr="C:\Users\Admin\Desktop\imag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32687" y="1285860"/>
            <a:ext cx="9242531" cy="55899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45905" y="2842423"/>
            <a:ext cx="524093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en-US" sz="2000" b="1" dirty="0" smtClean="0"/>
          </a:p>
          <a:p>
            <a:pPr algn="ctr"/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5787" y="5156568"/>
            <a:ext cx="2626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4908466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35871" y="3425513"/>
            <a:ext cx="2736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</a:t>
            </a:r>
          </a:p>
          <a:p>
            <a:r>
              <a:rPr lang="ru-RU" sz="2800" b="1" dirty="0" smtClean="0"/>
              <a:t> </a:t>
            </a:r>
          </a:p>
        </p:txBody>
      </p:sp>
      <p:sp>
        <p:nvSpPr>
          <p:cNvPr id="12" name="AutoShape 2" descr="ÐÐ°ÑÑÐ¸Ð½ÐºÐ¸ Ð¿Ð¾ Ð·Ð°Ð¿ÑÐ¾ÑÑ ÑÐ»Ð°Ð³Ð¸ ÑÐ¿Ð¾Ð½Ð¸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4" descr="ÐÐ°ÑÑÐ¸Ð½ÐºÐ¸ Ð¿Ð¾ Ð·Ð°Ð¿ÑÐ¾ÑÑ ÑÐ»Ð°Ð³Ð¸ ÑÐ¿Ð¾Ð½Ð¸Ð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71538" y="1785926"/>
            <a:ext cx="731688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800" dirty="0" smtClean="0">
                <a:solidFill>
                  <a:srgbClr val="C00000"/>
                </a:solidFill>
                <a:latin typeface="Constantia" panose="02030602050306030303" pitchFamily="18" charset="0"/>
                <a:cs typeface="Shonar Bangla" panose="020B0502040204020203" pitchFamily="34" charset="0"/>
              </a:rPr>
              <a:t>Одно из возможных решений</a:t>
            </a:r>
            <a:r>
              <a:rPr lang="en-US" sz="2800" dirty="0" smtClean="0">
                <a:solidFill>
                  <a:srgbClr val="C00000"/>
                </a:solidFill>
                <a:latin typeface="Constantia" panose="02030602050306030303" pitchFamily="18" charset="0"/>
                <a:cs typeface="Shonar Bangla" panose="020B0502040204020203" pitchFamily="34" charset="0"/>
              </a:rPr>
              <a:t>:</a:t>
            </a:r>
          </a:p>
          <a:p>
            <a:pPr marL="342900" indent="-342900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	</a:t>
            </a:r>
            <a:r>
              <a:rPr lang="ru-RU" sz="2800" dirty="0" smtClean="0">
                <a:latin typeface="Constantia" panose="02030602050306030303" pitchFamily="18" charset="0"/>
              </a:rPr>
              <a:t>Принятие </a:t>
            </a:r>
            <a:r>
              <a:rPr lang="ru-RU" sz="2800" dirty="0">
                <a:latin typeface="Constantia" panose="02030602050306030303" pitchFamily="18" charset="0"/>
              </a:rPr>
              <a:t>единых требований по оформлению статей для казахстанских научных журналов, соответствующих стандартам международных рейтинговых журналов баз данных </a:t>
            </a:r>
            <a:r>
              <a:rPr lang="ru-RU" sz="2800" dirty="0" err="1">
                <a:latin typeface="Constantia" panose="02030602050306030303" pitchFamily="18" charset="0"/>
              </a:rPr>
              <a:t>Scopus</a:t>
            </a:r>
            <a:r>
              <a:rPr lang="ru-RU" sz="2800" dirty="0">
                <a:latin typeface="Constantia" panose="02030602050306030303" pitchFamily="18" charset="0"/>
              </a:rPr>
              <a:t> и </a:t>
            </a:r>
            <a:r>
              <a:rPr lang="ru-RU" sz="2800" dirty="0" err="1">
                <a:latin typeface="Constantia" panose="02030602050306030303" pitchFamily="18" charset="0"/>
              </a:rPr>
              <a:t>Web</a:t>
            </a:r>
            <a:r>
              <a:rPr lang="ru-RU" sz="2800" dirty="0">
                <a:latin typeface="Constantia" panose="02030602050306030303" pitchFamily="18" charset="0"/>
              </a:rPr>
              <a:t> </a:t>
            </a:r>
            <a:r>
              <a:rPr lang="ru-RU" sz="2800" dirty="0" err="1">
                <a:latin typeface="Constantia" panose="02030602050306030303" pitchFamily="18" charset="0"/>
              </a:rPr>
              <a:t>of</a:t>
            </a:r>
            <a:r>
              <a:rPr lang="ru-RU" sz="2800" dirty="0">
                <a:latin typeface="Constantia" panose="02030602050306030303" pitchFamily="18" charset="0"/>
              </a:rPr>
              <a:t> </a:t>
            </a:r>
            <a:r>
              <a:rPr lang="ru-RU" sz="2800" dirty="0" err="1">
                <a:latin typeface="Constantia" panose="02030602050306030303" pitchFamily="18" charset="0"/>
              </a:rPr>
              <a:t>Science</a:t>
            </a:r>
            <a:r>
              <a:rPr lang="ru-RU" sz="2800" dirty="0">
                <a:latin typeface="Constantia" panose="02030602050306030303" pitchFamily="18" charset="0"/>
              </a:rPr>
              <a:t>. </a:t>
            </a:r>
            <a:endParaRPr lang="en-US" sz="2800" dirty="0" smtClean="0">
              <a:latin typeface="Constantia" panose="02030602050306030303" pitchFamily="18" charset="0"/>
              <a:cs typeface="Shonar Bangla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07904" y="6093296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Smagulov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, K.,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Makanova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, A., &amp;</a:t>
            </a:r>
            <a:r>
              <a:rPr lang="ru-RU" dirty="0">
                <a:cs typeface="Shonar Bangla" panose="020B0502040204020203" pitchFamily="34" charset="0"/>
              </a:rPr>
              <a:t>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Burshukova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, G. (2018).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4195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1142976" y="1285860"/>
            <a:ext cx="6022306" cy="228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b="1" strike="noStrike" cap="all" spc="-1" dirty="0" smtClean="0">
                <a:solidFill>
                  <a:srgbClr val="005082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  </a:t>
            </a:r>
            <a:endParaRPr lang="ru-RU" sz="3600" b="1" strike="noStrike" spc="-1" dirty="0" smtClean="0">
              <a:solidFill>
                <a:srgbClr val="005082"/>
              </a:solidFill>
              <a:uFill>
                <a:solidFill>
                  <a:srgbClr val="FFFFFF"/>
                </a:solidFill>
              </a:uFill>
              <a:latin typeface="Georgia"/>
              <a:ea typeface="DejaVu Sans"/>
            </a:endParaRPr>
          </a:p>
        </p:txBody>
      </p:sp>
      <p:sp>
        <p:nvSpPr>
          <p:cNvPr id="5" name="CustomShape 1"/>
          <p:cNvSpPr/>
          <p:nvPr/>
        </p:nvSpPr>
        <p:spPr>
          <a:xfrm>
            <a:off x="785786" y="2428868"/>
            <a:ext cx="8001056" cy="8572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pc="-1" dirty="0" smtClean="0">
                <a:solidFill>
                  <a:srgbClr val="005082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    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3177" t="18554" r="31369" b="66797"/>
          <a:stretch>
            <a:fillRect/>
          </a:stretch>
        </p:blipFill>
        <p:spPr bwMode="auto">
          <a:xfrm>
            <a:off x="-54260" y="0"/>
            <a:ext cx="925252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9" name="Picture 1" descr="C:\Users\Admin\Desktop\imag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32687" y="1285860"/>
            <a:ext cx="9242531" cy="55899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45905" y="2842423"/>
            <a:ext cx="524093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en-US" sz="2000" b="1" dirty="0" smtClean="0"/>
          </a:p>
          <a:p>
            <a:pPr algn="ctr"/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5787" y="5156568"/>
            <a:ext cx="2626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4908466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35871" y="3425513"/>
            <a:ext cx="2736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</a:t>
            </a:r>
          </a:p>
          <a:p>
            <a:r>
              <a:rPr lang="ru-RU" sz="2800" b="1" dirty="0" smtClean="0"/>
              <a:t> </a:t>
            </a:r>
          </a:p>
        </p:txBody>
      </p:sp>
      <p:sp>
        <p:nvSpPr>
          <p:cNvPr id="12" name="AutoShape 2" descr="ÐÐ°ÑÑÐ¸Ð½ÐºÐ¸ Ð¿Ð¾ Ð·Ð°Ð¿ÑÐ¾ÑÑ ÑÐ»Ð°Ð³Ð¸ ÑÐ¿Ð¾Ð½Ð¸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4" descr="ÐÐ°ÑÑÐ¸Ð½ÐºÐ¸ Ð¿Ð¾ Ð·Ð°Ð¿ÑÐ¾ÑÑ ÑÐ»Ð°Ð³Ð¸ ÑÐ¿Ð¾Ð½Ð¸Ð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12775" y="1857364"/>
            <a:ext cx="814393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sz="3600" dirty="0" smtClean="0">
                <a:solidFill>
                  <a:srgbClr val="C00000"/>
                </a:solidFill>
                <a:latin typeface="Constantia" panose="02030602050306030303" pitchFamily="18" charset="0"/>
                <a:cs typeface="Shonar Bangla" panose="020B0502040204020203" pitchFamily="34" charset="0"/>
              </a:rPr>
              <a:t>Что насчет</a:t>
            </a:r>
            <a:r>
              <a:rPr lang="en-US" sz="3600" dirty="0" smtClean="0">
                <a:solidFill>
                  <a:srgbClr val="C00000"/>
                </a:solidFill>
                <a:latin typeface="Constantia" panose="02030602050306030303" pitchFamily="18" charset="0"/>
                <a:cs typeface="Shonar Bangla" panose="020B0502040204020203" pitchFamily="34" charset="0"/>
              </a:rPr>
              <a:t> APA? </a:t>
            </a:r>
          </a:p>
          <a:p>
            <a:pPr marL="342900" indent="-342900" algn="ctr"/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ru-RU" sz="2800" dirty="0" smtClean="0">
                <a:latin typeface="Constantia" panose="02030602050306030303" pitchFamily="18" charset="0"/>
                <a:cs typeface="Shonar Bangla" panose="020B0502040204020203" pitchFamily="34" charset="0"/>
              </a:rPr>
              <a:t>Один из самых старых стилей цитирования</a:t>
            </a:r>
            <a:r>
              <a:rPr lang="en-US" sz="2800" dirty="0" smtClean="0">
                <a:latin typeface="Constantia" panose="02030602050306030303" pitchFamily="18" charset="0"/>
                <a:cs typeface="Shonar Bangla" panose="020B0502040204020203" pitchFamily="34" charset="0"/>
              </a:rPr>
              <a:t> (1923)</a:t>
            </a:r>
          </a:p>
          <a:p>
            <a:pPr marL="571500" indent="-571500">
              <a:buFontTx/>
              <a:buChar char="-"/>
            </a:pPr>
            <a:r>
              <a:rPr lang="ru-RU" sz="2800" dirty="0" smtClean="0">
                <a:latin typeface="Constantia" panose="02030602050306030303" pitchFamily="18" charset="0"/>
                <a:cs typeface="Shonar Bangla" panose="020B0502040204020203" pitchFamily="34" charset="0"/>
              </a:rPr>
              <a:t>Один из самых распространенных в социальных науках</a:t>
            </a:r>
            <a:endParaRPr lang="en-US" sz="2800" dirty="0" smtClean="0">
              <a:latin typeface="Constantia" panose="02030602050306030303" pitchFamily="18" charset="0"/>
              <a:cs typeface="Shonar Bangla" panose="020B0502040204020203" pitchFamily="34" charset="0"/>
            </a:endParaRPr>
          </a:p>
          <a:p>
            <a:pPr marL="571500" indent="-571500">
              <a:buFontTx/>
              <a:buChar char="-"/>
            </a:pPr>
            <a:r>
              <a:rPr lang="ru-RU" sz="2800" dirty="0">
                <a:latin typeface="Constantia" panose="02030602050306030303" pitchFamily="18" charset="0"/>
              </a:rPr>
              <a:t>С</a:t>
            </a:r>
            <a:r>
              <a:rPr lang="ru-RU" sz="2800" dirty="0" smtClean="0">
                <a:latin typeface="Constantia" panose="02030602050306030303" pitchFamily="18" charset="0"/>
              </a:rPr>
              <a:t>одержит </a:t>
            </a:r>
            <a:r>
              <a:rPr lang="ru-RU" sz="2800" dirty="0">
                <a:latin typeface="Constantia" panose="02030602050306030303" pitchFamily="18" charset="0"/>
              </a:rPr>
              <a:t>рекомендации по организации статьи, а также рекомендации по оформлению цитат, сносок, таблиц, шрифта и структуры статьи</a:t>
            </a:r>
            <a:endParaRPr lang="en-US" sz="2800" dirty="0" smtClean="0">
              <a:latin typeface="Constantia" panose="02030602050306030303" pitchFamily="18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7111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3936</TotalTime>
  <Words>414</Words>
  <Application>Microsoft Office PowerPoint</Application>
  <PresentationFormat>On-screen Show (4:3)</PresentationFormat>
  <Paragraphs>166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Constantia</vt:lpstr>
      <vt:lpstr>DejaVu Sans</vt:lpstr>
      <vt:lpstr>Georgia</vt:lpstr>
      <vt:lpstr>Shonar Bangla</vt:lpstr>
      <vt:lpstr>Times New Roman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NOORI</dc:creator>
  <cp:lastModifiedBy>ADM</cp:lastModifiedBy>
  <cp:revision>328</cp:revision>
  <dcterms:created xsi:type="dcterms:W3CDTF">2014-01-26T14:01:07Z</dcterms:created>
  <dcterms:modified xsi:type="dcterms:W3CDTF">2021-09-20T07:21:46Z</dcterms:modified>
</cp:coreProperties>
</file>