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6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6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2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8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99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1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9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0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7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7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556-A50B-4E23-90D5-52C6610F66F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891711-51AD-4E90-AAB8-E933A2B4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6400801" cy="6858000"/>
            <a:chOff x="414193" y="242455"/>
            <a:chExt cx="10760661" cy="13715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707" t="1277" b="51621"/>
            <a:stretch/>
          </p:blipFill>
          <p:spPr>
            <a:xfrm>
              <a:off x="414193" y="242455"/>
              <a:ext cx="10760661" cy="13715999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292" y="1840394"/>
            <a:ext cx="5181601" cy="31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1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89020" y="2487227"/>
            <a:ext cx="92271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 января 2020 года Университетом </a:t>
            </a:r>
            <a:r>
              <a:rPr lang="ru-RU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КАЗГЮУ имени </a:t>
            </a:r>
            <a:r>
              <a:rPr lang="ru-RU" sz="28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М.С.Нарикбаева</a:t>
            </a:r>
            <a:r>
              <a:rPr lang="ru-RU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совместно со Следственным департаментом МВД РК в рамках сертификационной программы </a:t>
            </a:r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Тергеуші</a:t>
            </a:r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осуществляется обучение студентов третьего курса преимущественно специальности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«Право и правоохранительная деятельность».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Занятия проводятся сотрудниками подразделений следствия и дознания МВД РК на базе университета.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72" y="634828"/>
            <a:ext cx="3694545" cy="1404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25" y="660714"/>
            <a:ext cx="1914232" cy="13966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23" y="660714"/>
            <a:ext cx="1459830" cy="14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69" y="1151369"/>
            <a:ext cx="6034571" cy="4722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397" y="3360434"/>
            <a:ext cx="2255716" cy="304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6705599" y="1551709"/>
            <a:ext cx="5043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Наличие данного сертификата дает преимущество при трудоустройстве в подразделения следствия и дознания Министерства внутренних дел Республики Казахстан.</a:t>
            </a:r>
          </a:p>
          <a:p>
            <a:pPr algn="ctr"/>
            <a:endParaRPr lang="ru-RU" sz="2800" dirty="0">
              <a:latin typeface="Arial Narrow" panose="020B0606020202030204" pitchFamily="34" charset="0"/>
            </a:endParaRPr>
          </a:p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За весь период обучения в рамках данной программы,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получено 139 сертификатов.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96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78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2021-09-20T04:39:06Z</dcterms:created>
  <dcterms:modified xsi:type="dcterms:W3CDTF">2021-09-20T05:16:56Z</dcterms:modified>
</cp:coreProperties>
</file>