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5" r:id="rId5"/>
    <p:sldId id="287" r:id="rId6"/>
    <p:sldId id="288" r:id="rId7"/>
    <p:sldId id="289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7EDA1-8093-4E61-9E27-2C2F4C25817D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C44019-D64D-4606-AB16-64721EFB5F3E}">
      <dgm:prSet/>
      <dgm:spPr/>
      <dgm:t>
        <a:bodyPr/>
        <a:lstStyle/>
        <a:p>
          <a:r>
            <a:rPr lang="ru-RU" dirty="0"/>
            <a:t>Институт</a:t>
          </a:r>
          <a:r>
            <a:rPr lang="ru-RU" baseline="0" dirty="0"/>
            <a:t> философии и права АН </a:t>
          </a:r>
          <a:r>
            <a:rPr lang="ru-RU" baseline="0" dirty="0" err="1"/>
            <a:t>КазССР</a:t>
          </a:r>
          <a:endParaRPr lang="en-US" dirty="0"/>
        </a:p>
      </dgm:t>
    </dgm:pt>
    <dgm:pt modelId="{1F54CCBE-586B-4296-971D-5F2E0B723F1D}" type="parTrans" cxnId="{FE48C5C4-2354-4062-9898-7CE654CF4676}">
      <dgm:prSet/>
      <dgm:spPr/>
      <dgm:t>
        <a:bodyPr/>
        <a:lstStyle/>
        <a:p>
          <a:endParaRPr lang="en-US"/>
        </a:p>
      </dgm:t>
    </dgm:pt>
    <dgm:pt modelId="{FF06119C-3EDC-4C66-B0DE-BA1740BFACE9}" type="sibTrans" cxnId="{FE48C5C4-2354-4062-9898-7CE654CF4676}">
      <dgm:prSet/>
      <dgm:spPr/>
      <dgm:t>
        <a:bodyPr/>
        <a:lstStyle/>
        <a:p>
          <a:endParaRPr lang="en-US"/>
        </a:p>
      </dgm:t>
    </dgm:pt>
    <dgm:pt modelId="{B75CF282-CCFC-4090-A4E7-6A865A747055}">
      <dgm:prSet/>
      <dgm:spPr/>
      <dgm:t>
        <a:bodyPr/>
        <a:lstStyle/>
        <a:p>
          <a:r>
            <a:rPr lang="ru-RU" dirty="0"/>
            <a:t>Институт государства и права МН-АН РК</a:t>
          </a:r>
          <a:endParaRPr lang="en-US" dirty="0"/>
        </a:p>
      </dgm:t>
    </dgm:pt>
    <dgm:pt modelId="{23CAA7CC-7734-42CC-A13A-2C7360BC0F38}" type="parTrans" cxnId="{3CA36C22-883A-43EB-BCA7-B3AD4A5FE3C0}">
      <dgm:prSet/>
      <dgm:spPr/>
      <dgm:t>
        <a:bodyPr/>
        <a:lstStyle/>
        <a:p>
          <a:endParaRPr lang="en-US"/>
        </a:p>
      </dgm:t>
    </dgm:pt>
    <dgm:pt modelId="{26010B82-CF4D-4F3F-A5F1-9C934391B61F}" type="sibTrans" cxnId="{3CA36C22-883A-43EB-BCA7-B3AD4A5FE3C0}">
      <dgm:prSet/>
      <dgm:spPr/>
      <dgm:t>
        <a:bodyPr/>
        <a:lstStyle/>
        <a:p>
          <a:endParaRPr lang="en-US"/>
        </a:p>
      </dgm:t>
    </dgm:pt>
    <dgm:pt modelId="{9303E677-FB93-4031-87A7-A4D8901E6F41}">
      <dgm:prSet/>
      <dgm:spPr/>
      <dgm:t>
        <a:bodyPr/>
        <a:lstStyle/>
        <a:p>
          <a:r>
            <a:rPr lang="ru-RU" baseline="0" dirty="0"/>
            <a:t>НИИ различных вузов</a:t>
          </a:r>
          <a:endParaRPr lang="en-US" dirty="0"/>
        </a:p>
      </dgm:t>
    </dgm:pt>
    <dgm:pt modelId="{204CE51B-261D-4F47-B174-7E02E5CDEA49}" type="parTrans" cxnId="{D365BD13-0656-4809-B44A-008FFB67FD6A}">
      <dgm:prSet/>
      <dgm:spPr/>
      <dgm:t>
        <a:bodyPr/>
        <a:lstStyle/>
        <a:p>
          <a:endParaRPr lang="en-US"/>
        </a:p>
      </dgm:t>
    </dgm:pt>
    <dgm:pt modelId="{BC344DF3-5AAC-4B3D-A3A6-C4471279589A}" type="sibTrans" cxnId="{D365BD13-0656-4809-B44A-008FFB67FD6A}">
      <dgm:prSet/>
      <dgm:spPr/>
      <dgm:t>
        <a:bodyPr/>
        <a:lstStyle/>
        <a:p>
          <a:endParaRPr lang="en-US"/>
        </a:p>
      </dgm:t>
    </dgm:pt>
    <dgm:pt modelId="{CA489B5A-23A5-664C-8A8E-243FAA76FE73}" type="pres">
      <dgm:prSet presAssocID="{41A7EDA1-8093-4E61-9E27-2C2F4C25817D}" presName="Name0" presStyleCnt="0">
        <dgm:presLayoutVars>
          <dgm:dir/>
          <dgm:resizeHandles val="exact"/>
        </dgm:presLayoutVars>
      </dgm:prSet>
      <dgm:spPr/>
    </dgm:pt>
    <dgm:pt modelId="{B9BA8CF6-B9A5-0543-B007-04D356426104}" type="pres">
      <dgm:prSet presAssocID="{86C44019-D64D-4606-AB16-64721EFB5F3E}" presName="node" presStyleLbl="node1" presStyleIdx="0" presStyleCnt="3">
        <dgm:presLayoutVars>
          <dgm:bulletEnabled val="1"/>
        </dgm:presLayoutVars>
      </dgm:prSet>
      <dgm:spPr/>
    </dgm:pt>
    <dgm:pt modelId="{67220C86-94DD-844B-98CF-D8C4FD3D1692}" type="pres">
      <dgm:prSet presAssocID="{FF06119C-3EDC-4C66-B0DE-BA1740BFACE9}" presName="sibTrans" presStyleLbl="sibTrans2D1" presStyleIdx="0" presStyleCnt="2"/>
      <dgm:spPr/>
    </dgm:pt>
    <dgm:pt modelId="{8819192F-94B6-824E-A964-FA1F1F0DE50E}" type="pres">
      <dgm:prSet presAssocID="{FF06119C-3EDC-4C66-B0DE-BA1740BFACE9}" presName="connectorText" presStyleLbl="sibTrans2D1" presStyleIdx="0" presStyleCnt="2"/>
      <dgm:spPr/>
    </dgm:pt>
    <dgm:pt modelId="{B808DCF1-8A3E-A549-BD30-468DEEAE2AE1}" type="pres">
      <dgm:prSet presAssocID="{B75CF282-CCFC-4090-A4E7-6A865A747055}" presName="node" presStyleLbl="node1" presStyleIdx="1" presStyleCnt="3">
        <dgm:presLayoutVars>
          <dgm:bulletEnabled val="1"/>
        </dgm:presLayoutVars>
      </dgm:prSet>
      <dgm:spPr/>
    </dgm:pt>
    <dgm:pt modelId="{54749C20-92E8-834E-9601-76FDC14AF48F}" type="pres">
      <dgm:prSet presAssocID="{26010B82-CF4D-4F3F-A5F1-9C934391B61F}" presName="sibTrans" presStyleLbl="sibTrans2D1" presStyleIdx="1" presStyleCnt="2"/>
      <dgm:spPr/>
    </dgm:pt>
    <dgm:pt modelId="{D232EB17-6027-ED48-89B9-5566AD92D429}" type="pres">
      <dgm:prSet presAssocID="{26010B82-CF4D-4F3F-A5F1-9C934391B61F}" presName="connectorText" presStyleLbl="sibTrans2D1" presStyleIdx="1" presStyleCnt="2"/>
      <dgm:spPr/>
    </dgm:pt>
    <dgm:pt modelId="{585DA1F4-0984-BF43-A9CC-DADACEF7622D}" type="pres">
      <dgm:prSet presAssocID="{9303E677-FB93-4031-87A7-A4D8901E6F41}" presName="node" presStyleLbl="node1" presStyleIdx="2" presStyleCnt="3">
        <dgm:presLayoutVars>
          <dgm:bulletEnabled val="1"/>
        </dgm:presLayoutVars>
      </dgm:prSet>
      <dgm:spPr/>
    </dgm:pt>
  </dgm:ptLst>
  <dgm:cxnLst>
    <dgm:cxn modelId="{F54F2901-1493-244E-B051-116B5910FF83}" type="presOf" srcId="{B75CF282-CCFC-4090-A4E7-6A865A747055}" destId="{B808DCF1-8A3E-A549-BD30-468DEEAE2AE1}" srcOrd="0" destOrd="0" presId="urn:microsoft.com/office/officeart/2005/8/layout/process1"/>
    <dgm:cxn modelId="{D365BD13-0656-4809-B44A-008FFB67FD6A}" srcId="{41A7EDA1-8093-4E61-9E27-2C2F4C25817D}" destId="{9303E677-FB93-4031-87A7-A4D8901E6F41}" srcOrd="2" destOrd="0" parTransId="{204CE51B-261D-4F47-B174-7E02E5CDEA49}" sibTransId="{BC344DF3-5AAC-4B3D-A3A6-C4471279589A}"/>
    <dgm:cxn modelId="{1B95FF1C-3233-7C42-ADF6-06DE306E63D6}" type="presOf" srcId="{86C44019-D64D-4606-AB16-64721EFB5F3E}" destId="{B9BA8CF6-B9A5-0543-B007-04D356426104}" srcOrd="0" destOrd="0" presId="urn:microsoft.com/office/officeart/2005/8/layout/process1"/>
    <dgm:cxn modelId="{3CA36C22-883A-43EB-BCA7-B3AD4A5FE3C0}" srcId="{41A7EDA1-8093-4E61-9E27-2C2F4C25817D}" destId="{B75CF282-CCFC-4090-A4E7-6A865A747055}" srcOrd="1" destOrd="0" parTransId="{23CAA7CC-7734-42CC-A13A-2C7360BC0F38}" sibTransId="{26010B82-CF4D-4F3F-A5F1-9C934391B61F}"/>
    <dgm:cxn modelId="{94030B6E-3D15-AD45-A7FB-837AF5D78B5A}" type="presOf" srcId="{41A7EDA1-8093-4E61-9E27-2C2F4C25817D}" destId="{CA489B5A-23A5-664C-8A8E-243FAA76FE73}" srcOrd="0" destOrd="0" presId="urn:microsoft.com/office/officeart/2005/8/layout/process1"/>
    <dgm:cxn modelId="{D0614A76-8142-3B47-8406-BE8705305C42}" type="presOf" srcId="{26010B82-CF4D-4F3F-A5F1-9C934391B61F}" destId="{D232EB17-6027-ED48-89B9-5566AD92D429}" srcOrd="1" destOrd="0" presId="urn:microsoft.com/office/officeart/2005/8/layout/process1"/>
    <dgm:cxn modelId="{5680179A-81E4-874E-9BCA-42789C2A35C3}" type="presOf" srcId="{26010B82-CF4D-4F3F-A5F1-9C934391B61F}" destId="{54749C20-92E8-834E-9601-76FDC14AF48F}" srcOrd="0" destOrd="0" presId="urn:microsoft.com/office/officeart/2005/8/layout/process1"/>
    <dgm:cxn modelId="{9E77A6A5-FC82-934E-ABA6-365CC8D79B29}" type="presOf" srcId="{FF06119C-3EDC-4C66-B0DE-BA1740BFACE9}" destId="{8819192F-94B6-824E-A964-FA1F1F0DE50E}" srcOrd="1" destOrd="0" presId="urn:microsoft.com/office/officeart/2005/8/layout/process1"/>
    <dgm:cxn modelId="{FE48C5C4-2354-4062-9898-7CE654CF4676}" srcId="{41A7EDA1-8093-4E61-9E27-2C2F4C25817D}" destId="{86C44019-D64D-4606-AB16-64721EFB5F3E}" srcOrd="0" destOrd="0" parTransId="{1F54CCBE-586B-4296-971D-5F2E0B723F1D}" sibTransId="{FF06119C-3EDC-4C66-B0DE-BA1740BFACE9}"/>
    <dgm:cxn modelId="{662C3FDA-F1ED-E245-89AB-8B7A9A77151C}" type="presOf" srcId="{FF06119C-3EDC-4C66-B0DE-BA1740BFACE9}" destId="{67220C86-94DD-844B-98CF-D8C4FD3D1692}" srcOrd="0" destOrd="0" presId="urn:microsoft.com/office/officeart/2005/8/layout/process1"/>
    <dgm:cxn modelId="{0E4115DF-1CDD-AA4B-9A70-D173F21EECF9}" type="presOf" srcId="{9303E677-FB93-4031-87A7-A4D8901E6F41}" destId="{585DA1F4-0984-BF43-A9CC-DADACEF7622D}" srcOrd="0" destOrd="0" presId="urn:microsoft.com/office/officeart/2005/8/layout/process1"/>
    <dgm:cxn modelId="{1F87D0D0-1FB4-854E-893D-C6C55C7DF700}" type="presParOf" srcId="{CA489B5A-23A5-664C-8A8E-243FAA76FE73}" destId="{B9BA8CF6-B9A5-0543-B007-04D356426104}" srcOrd="0" destOrd="0" presId="urn:microsoft.com/office/officeart/2005/8/layout/process1"/>
    <dgm:cxn modelId="{53617D28-E8EF-044D-B9CB-BF50AE3FF225}" type="presParOf" srcId="{CA489B5A-23A5-664C-8A8E-243FAA76FE73}" destId="{67220C86-94DD-844B-98CF-D8C4FD3D1692}" srcOrd="1" destOrd="0" presId="urn:microsoft.com/office/officeart/2005/8/layout/process1"/>
    <dgm:cxn modelId="{CC66F13B-75D1-9647-B342-C083CCD251BF}" type="presParOf" srcId="{67220C86-94DD-844B-98CF-D8C4FD3D1692}" destId="{8819192F-94B6-824E-A964-FA1F1F0DE50E}" srcOrd="0" destOrd="0" presId="urn:microsoft.com/office/officeart/2005/8/layout/process1"/>
    <dgm:cxn modelId="{C5810EB9-4924-DF40-9F19-D881E1412725}" type="presParOf" srcId="{CA489B5A-23A5-664C-8A8E-243FAA76FE73}" destId="{B808DCF1-8A3E-A549-BD30-468DEEAE2AE1}" srcOrd="2" destOrd="0" presId="urn:microsoft.com/office/officeart/2005/8/layout/process1"/>
    <dgm:cxn modelId="{C14EFA6D-2A49-3245-BD1A-2A280E9D4B3A}" type="presParOf" srcId="{CA489B5A-23A5-664C-8A8E-243FAA76FE73}" destId="{54749C20-92E8-834E-9601-76FDC14AF48F}" srcOrd="3" destOrd="0" presId="urn:microsoft.com/office/officeart/2005/8/layout/process1"/>
    <dgm:cxn modelId="{DCFD6148-60D3-1144-874A-D3F5FD7E49CC}" type="presParOf" srcId="{54749C20-92E8-834E-9601-76FDC14AF48F}" destId="{D232EB17-6027-ED48-89B9-5566AD92D429}" srcOrd="0" destOrd="0" presId="urn:microsoft.com/office/officeart/2005/8/layout/process1"/>
    <dgm:cxn modelId="{367368C4-656D-7A4F-AF5C-67A4336D83AD}" type="presParOf" srcId="{CA489B5A-23A5-664C-8A8E-243FAA76FE73}" destId="{585DA1F4-0984-BF43-A9CC-DADACEF7622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13B9E-6F69-436B-8EFF-08FD3F6CBD8B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00300C5-A4E0-4C93-990F-D6E3B26D30B3}">
      <dgm:prSet/>
      <dgm:spPr/>
      <dgm:t>
        <a:bodyPr/>
        <a:lstStyle/>
        <a:p>
          <a:r>
            <a:rPr lang="ru-RU" dirty="0"/>
            <a:t>Научно-исследовательская</a:t>
          </a:r>
          <a:endParaRPr lang="en-US" dirty="0"/>
        </a:p>
      </dgm:t>
    </dgm:pt>
    <dgm:pt modelId="{11A870B8-775D-4A9B-B9DF-42CE82C04C3E}" type="parTrans" cxnId="{85351190-DBA5-49A6-A6F8-4A6197E6BDFE}">
      <dgm:prSet/>
      <dgm:spPr/>
      <dgm:t>
        <a:bodyPr/>
        <a:lstStyle/>
        <a:p>
          <a:endParaRPr lang="en-US"/>
        </a:p>
      </dgm:t>
    </dgm:pt>
    <dgm:pt modelId="{1F566126-7871-4853-9983-F2C7DDC0D1DC}" type="sibTrans" cxnId="{85351190-DBA5-49A6-A6F8-4A6197E6BDFE}">
      <dgm:prSet/>
      <dgm:spPr/>
      <dgm:t>
        <a:bodyPr/>
        <a:lstStyle/>
        <a:p>
          <a:endParaRPr lang="en-US"/>
        </a:p>
      </dgm:t>
    </dgm:pt>
    <dgm:pt modelId="{9DB7C238-51D6-4E92-BC05-AEE824E911C1}">
      <dgm:prSet/>
      <dgm:spPr/>
      <dgm:t>
        <a:bodyPr/>
        <a:lstStyle/>
        <a:p>
          <a:r>
            <a:rPr lang="ru-RU" dirty="0"/>
            <a:t>Экспертная</a:t>
          </a:r>
          <a:r>
            <a:rPr lang="ru-RU" baseline="0" dirty="0"/>
            <a:t> </a:t>
          </a:r>
          <a:endParaRPr lang="en-US" dirty="0"/>
        </a:p>
      </dgm:t>
    </dgm:pt>
    <dgm:pt modelId="{4BB704A9-8E6F-4AD8-BA22-1A6D5113F175}" type="parTrans" cxnId="{C8E44F81-19A1-4F8E-ACD6-661CDAA842FE}">
      <dgm:prSet/>
      <dgm:spPr/>
      <dgm:t>
        <a:bodyPr/>
        <a:lstStyle/>
        <a:p>
          <a:endParaRPr lang="en-US"/>
        </a:p>
      </dgm:t>
    </dgm:pt>
    <dgm:pt modelId="{36618DA1-63AA-45F7-B9C7-9C6F5BD1D8F2}" type="sibTrans" cxnId="{C8E44F81-19A1-4F8E-ACD6-661CDAA842FE}">
      <dgm:prSet/>
      <dgm:spPr/>
      <dgm:t>
        <a:bodyPr/>
        <a:lstStyle/>
        <a:p>
          <a:endParaRPr lang="en-US"/>
        </a:p>
      </dgm:t>
    </dgm:pt>
    <dgm:pt modelId="{3809B688-3EAC-4B4E-BD09-F505F1E89651}">
      <dgm:prSet/>
      <dgm:spPr/>
      <dgm:t>
        <a:bodyPr/>
        <a:lstStyle/>
        <a:p>
          <a:r>
            <a:rPr lang="ru-RU" dirty="0"/>
            <a:t>Законопроектная</a:t>
          </a:r>
          <a:r>
            <a:rPr lang="ru-RU" baseline="0" dirty="0"/>
            <a:t> </a:t>
          </a:r>
          <a:endParaRPr lang="en-US" dirty="0"/>
        </a:p>
      </dgm:t>
    </dgm:pt>
    <dgm:pt modelId="{0EF5CF66-B69F-4E94-A30E-8678AB35DCF6}" type="parTrans" cxnId="{CDD86C18-30B4-47A3-A54C-BE3BD2907CAB}">
      <dgm:prSet/>
      <dgm:spPr/>
      <dgm:t>
        <a:bodyPr/>
        <a:lstStyle/>
        <a:p>
          <a:endParaRPr lang="en-US"/>
        </a:p>
      </dgm:t>
    </dgm:pt>
    <dgm:pt modelId="{0D8E1683-467D-497B-B4C3-F5B6D73CB9D8}" type="sibTrans" cxnId="{CDD86C18-30B4-47A3-A54C-BE3BD2907CAB}">
      <dgm:prSet/>
      <dgm:spPr/>
      <dgm:t>
        <a:bodyPr/>
        <a:lstStyle/>
        <a:p>
          <a:endParaRPr lang="en-US"/>
        </a:p>
      </dgm:t>
    </dgm:pt>
    <dgm:pt modelId="{0FA8CD62-4270-4866-AC7E-4C7537D5434A}">
      <dgm:prSet/>
      <dgm:spPr/>
      <dgm:t>
        <a:bodyPr/>
        <a:lstStyle/>
        <a:p>
          <a:r>
            <a:rPr lang="ru-RU" dirty="0" err="1"/>
            <a:t>Грантовые</a:t>
          </a:r>
          <a:r>
            <a:rPr lang="ru-RU" baseline="0" dirty="0"/>
            <a:t> проекты</a:t>
          </a:r>
          <a:endParaRPr lang="en-US" dirty="0"/>
        </a:p>
      </dgm:t>
    </dgm:pt>
    <dgm:pt modelId="{97A2D10A-FEC0-42C3-B11C-658C028E1C29}" type="parTrans" cxnId="{282A249A-C052-4ED0-9A78-48C73BE08F5C}">
      <dgm:prSet/>
      <dgm:spPr/>
      <dgm:t>
        <a:bodyPr/>
        <a:lstStyle/>
        <a:p>
          <a:endParaRPr lang="en-US"/>
        </a:p>
      </dgm:t>
    </dgm:pt>
    <dgm:pt modelId="{26CFC10B-8AD1-49EC-BE3A-4C4DDF833D41}" type="sibTrans" cxnId="{282A249A-C052-4ED0-9A78-48C73BE08F5C}">
      <dgm:prSet/>
      <dgm:spPr/>
      <dgm:t>
        <a:bodyPr/>
        <a:lstStyle/>
        <a:p>
          <a:endParaRPr lang="en-US"/>
        </a:p>
      </dgm:t>
    </dgm:pt>
    <dgm:pt modelId="{DC848200-F6D3-4B7F-89EE-4045D1C97294}">
      <dgm:prSet/>
      <dgm:spPr/>
      <dgm:t>
        <a:bodyPr/>
        <a:lstStyle/>
        <a:p>
          <a:r>
            <a:rPr lang="ru-RU" dirty="0"/>
            <a:t>Руководство</a:t>
          </a:r>
          <a:r>
            <a:rPr lang="ru-RU" baseline="0" dirty="0"/>
            <a:t> докторскими и магистерскими диссертациями</a:t>
          </a:r>
          <a:endParaRPr lang="en-US" dirty="0"/>
        </a:p>
      </dgm:t>
    </dgm:pt>
    <dgm:pt modelId="{CAC3147C-18E9-4C84-8853-29E534370783}" type="parTrans" cxnId="{72A2FB6F-7F7F-495A-8B11-7A5A6AC49331}">
      <dgm:prSet/>
      <dgm:spPr/>
      <dgm:t>
        <a:bodyPr/>
        <a:lstStyle/>
        <a:p>
          <a:endParaRPr lang="en-US"/>
        </a:p>
      </dgm:t>
    </dgm:pt>
    <dgm:pt modelId="{2127A914-870C-4E9D-9F1D-9DC2642A14D2}" type="sibTrans" cxnId="{72A2FB6F-7F7F-495A-8B11-7A5A6AC49331}">
      <dgm:prSet/>
      <dgm:spPr/>
      <dgm:t>
        <a:bodyPr/>
        <a:lstStyle/>
        <a:p>
          <a:endParaRPr lang="en-US"/>
        </a:p>
      </dgm:t>
    </dgm:pt>
    <dgm:pt modelId="{60F3F5D2-F2F3-4A9D-8D05-C3B4D7118299}">
      <dgm:prSet/>
      <dgm:spPr/>
      <dgm:t>
        <a:bodyPr/>
        <a:lstStyle/>
        <a:p>
          <a:r>
            <a:rPr lang="ru-RU" dirty="0"/>
            <a:t>Проведение</a:t>
          </a:r>
          <a:r>
            <a:rPr lang="ru-RU" baseline="0" dirty="0"/>
            <a:t> конференций, круглых столов, симпозиумов и т.п.</a:t>
          </a:r>
          <a:endParaRPr lang="en-US" dirty="0"/>
        </a:p>
      </dgm:t>
    </dgm:pt>
    <dgm:pt modelId="{9FFCB5C6-5D84-4055-8139-DA9DC3305AB2}" type="parTrans" cxnId="{40934B18-B8D6-44AC-917E-182269729891}">
      <dgm:prSet/>
      <dgm:spPr/>
      <dgm:t>
        <a:bodyPr/>
        <a:lstStyle/>
        <a:p>
          <a:endParaRPr lang="en-US"/>
        </a:p>
      </dgm:t>
    </dgm:pt>
    <dgm:pt modelId="{E0D08511-A574-4283-B594-5E471EECCB06}" type="sibTrans" cxnId="{40934B18-B8D6-44AC-917E-182269729891}">
      <dgm:prSet/>
      <dgm:spPr/>
      <dgm:t>
        <a:bodyPr/>
        <a:lstStyle/>
        <a:p>
          <a:endParaRPr lang="en-US"/>
        </a:p>
      </dgm:t>
    </dgm:pt>
    <dgm:pt modelId="{4E8CA70D-3231-9841-96DB-B6A280452F62}" type="pres">
      <dgm:prSet presAssocID="{62713B9E-6F69-436B-8EFF-08FD3F6CBD8B}" presName="Name0" presStyleCnt="0">
        <dgm:presLayoutVars>
          <dgm:dir/>
          <dgm:resizeHandles val="exact"/>
        </dgm:presLayoutVars>
      </dgm:prSet>
      <dgm:spPr/>
    </dgm:pt>
    <dgm:pt modelId="{733033BA-5328-F34A-8985-EC2944D35A84}" type="pres">
      <dgm:prSet presAssocID="{900300C5-A4E0-4C93-990F-D6E3B26D30B3}" presName="node" presStyleLbl="node1" presStyleIdx="0" presStyleCnt="6">
        <dgm:presLayoutVars>
          <dgm:bulletEnabled val="1"/>
        </dgm:presLayoutVars>
      </dgm:prSet>
      <dgm:spPr/>
    </dgm:pt>
    <dgm:pt modelId="{C577153E-5566-5545-85FD-696EDAC3D3F2}" type="pres">
      <dgm:prSet presAssocID="{1F566126-7871-4853-9983-F2C7DDC0D1DC}" presName="sibTrans" presStyleLbl="sibTrans1D1" presStyleIdx="0" presStyleCnt="5"/>
      <dgm:spPr/>
    </dgm:pt>
    <dgm:pt modelId="{7AB66643-6B7D-D24D-9D6F-1F22DD871720}" type="pres">
      <dgm:prSet presAssocID="{1F566126-7871-4853-9983-F2C7DDC0D1DC}" presName="connectorText" presStyleLbl="sibTrans1D1" presStyleIdx="0" presStyleCnt="5"/>
      <dgm:spPr/>
    </dgm:pt>
    <dgm:pt modelId="{582202CF-141A-0443-AE4D-7AF387626D1B}" type="pres">
      <dgm:prSet presAssocID="{9DB7C238-51D6-4E92-BC05-AEE824E911C1}" presName="node" presStyleLbl="node1" presStyleIdx="1" presStyleCnt="6">
        <dgm:presLayoutVars>
          <dgm:bulletEnabled val="1"/>
        </dgm:presLayoutVars>
      </dgm:prSet>
      <dgm:spPr/>
    </dgm:pt>
    <dgm:pt modelId="{31D00851-1ED2-924D-B18E-A1A8EF39D04B}" type="pres">
      <dgm:prSet presAssocID="{36618DA1-63AA-45F7-B9C7-9C6F5BD1D8F2}" presName="sibTrans" presStyleLbl="sibTrans1D1" presStyleIdx="1" presStyleCnt="5"/>
      <dgm:spPr/>
    </dgm:pt>
    <dgm:pt modelId="{DA15D307-14A4-CD4E-8BED-E1E0BB1DAB29}" type="pres">
      <dgm:prSet presAssocID="{36618DA1-63AA-45F7-B9C7-9C6F5BD1D8F2}" presName="connectorText" presStyleLbl="sibTrans1D1" presStyleIdx="1" presStyleCnt="5"/>
      <dgm:spPr/>
    </dgm:pt>
    <dgm:pt modelId="{70CE795D-1C79-9B43-9268-C3AD7DF29FD9}" type="pres">
      <dgm:prSet presAssocID="{3809B688-3EAC-4B4E-BD09-F505F1E89651}" presName="node" presStyleLbl="node1" presStyleIdx="2" presStyleCnt="6">
        <dgm:presLayoutVars>
          <dgm:bulletEnabled val="1"/>
        </dgm:presLayoutVars>
      </dgm:prSet>
      <dgm:spPr/>
    </dgm:pt>
    <dgm:pt modelId="{DB8A23E9-F3A8-9440-9E18-9CD5DA8AD2BD}" type="pres">
      <dgm:prSet presAssocID="{0D8E1683-467D-497B-B4C3-F5B6D73CB9D8}" presName="sibTrans" presStyleLbl="sibTrans1D1" presStyleIdx="2" presStyleCnt="5"/>
      <dgm:spPr/>
    </dgm:pt>
    <dgm:pt modelId="{BB149C85-4976-8E45-91DF-100DECE4A2FA}" type="pres">
      <dgm:prSet presAssocID="{0D8E1683-467D-497B-B4C3-F5B6D73CB9D8}" presName="connectorText" presStyleLbl="sibTrans1D1" presStyleIdx="2" presStyleCnt="5"/>
      <dgm:spPr/>
    </dgm:pt>
    <dgm:pt modelId="{AED5ED7B-88ED-BF46-9A12-CDD07533427A}" type="pres">
      <dgm:prSet presAssocID="{0FA8CD62-4270-4866-AC7E-4C7537D5434A}" presName="node" presStyleLbl="node1" presStyleIdx="3" presStyleCnt="6">
        <dgm:presLayoutVars>
          <dgm:bulletEnabled val="1"/>
        </dgm:presLayoutVars>
      </dgm:prSet>
      <dgm:spPr/>
    </dgm:pt>
    <dgm:pt modelId="{7ED9336F-F548-8047-AD7D-ED97F4740C6C}" type="pres">
      <dgm:prSet presAssocID="{26CFC10B-8AD1-49EC-BE3A-4C4DDF833D41}" presName="sibTrans" presStyleLbl="sibTrans1D1" presStyleIdx="3" presStyleCnt="5"/>
      <dgm:spPr/>
    </dgm:pt>
    <dgm:pt modelId="{CF8520F7-54CA-3742-B361-1E67DE0DBDD7}" type="pres">
      <dgm:prSet presAssocID="{26CFC10B-8AD1-49EC-BE3A-4C4DDF833D41}" presName="connectorText" presStyleLbl="sibTrans1D1" presStyleIdx="3" presStyleCnt="5"/>
      <dgm:spPr/>
    </dgm:pt>
    <dgm:pt modelId="{5377EBAB-E9EF-EE4B-ADBA-2F6DE1348A18}" type="pres">
      <dgm:prSet presAssocID="{DC848200-F6D3-4B7F-89EE-4045D1C97294}" presName="node" presStyleLbl="node1" presStyleIdx="4" presStyleCnt="6">
        <dgm:presLayoutVars>
          <dgm:bulletEnabled val="1"/>
        </dgm:presLayoutVars>
      </dgm:prSet>
      <dgm:spPr/>
    </dgm:pt>
    <dgm:pt modelId="{3B379C66-A601-9C4D-8119-DEC8913B517E}" type="pres">
      <dgm:prSet presAssocID="{2127A914-870C-4E9D-9F1D-9DC2642A14D2}" presName="sibTrans" presStyleLbl="sibTrans1D1" presStyleIdx="4" presStyleCnt="5"/>
      <dgm:spPr/>
    </dgm:pt>
    <dgm:pt modelId="{E3360BBF-4F45-4B4F-916F-A8D09EC2A773}" type="pres">
      <dgm:prSet presAssocID="{2127A914-870C-4E9D-9F1D-9DC2642A14D2}" presName="connectorText" presStyleLbl="sibTrans1D1" presStyleIdx="4" presStyleCnt="5"/>
      <dgm:spPr/>
    </dgm:pt>
    <dgm:pt modelId="{1A3DEF3B-F73B-524C-9717-987B25C2D28C}" type="pres">
      <dgm:prSet presAssocID="{60F3F5D2-F2F3-4A9D-8D05-C3B4D7118299}" presName="node" presStyleLbl="node1" presStyleIdx="5" presStyleCnt="6">
        <dgm:presLayoutVars>
          <dgm:bulletEnabled val="1"/>
        </dgm:presLayoutVars>
      </dgm:prSet>
      <dgm:spPr/>
    </dgm:pt>
  </dgm:ptLst>
  <dgm:cxnLst>
    <dgm:cxn modelId="{40934B18-B8D6-44AC-917E-182269729891}" srcId="{62713B9E-6F69-436B-8EFF-08FD3F6CBD8B}" destId="{60F3F5D2-F2F3-4A9D-8D05-C3B4D7118299}" srcOrd="5" destOrd="0" parTransId="{9FFCB5C6-5D84-4055-8139-DA9DC3305AB2}" sibTransId="{E0D08511-A574-4283-B594-5E471EECCB06}"/>
    <dgm:cxn modelId="{CDD86C18-30B4-47A3-A54C-BE3BD2907CAB}" srcId="{62713B9E-6F69-436B-8EFF-08FD3F6CBD8B}" destId="{3809B688-3EAC-4B4E-BD09-F505F1E89651}" srcOrd="2" destOrd="0" parTransId="{0EF5CF66-B69F-4E94-A30E-8678AB35DCF6}" sibTransId="{0D8E1683-467D-497B-B4C3-F5B6D73CB9D8}"/>
    <dgm:cxn modelId="{6388FA1D-E0A4-7444-9128-83770893285B}" type="presOf" srcId="{1F566126-7871-4853-9983-F2C7DDC0D1DC}" destId="{C577153E-5566-5545-85FD-696EDAC3D3F2}" srcOrd="0" destOrd="0" presId="urn:microsoft.com/office/officeart/2016/7/layout/RepeatingBendingProcessNew"/>
    <dgm:cxn modelId="{1BB0BD3C-89B3-AB4D-84FB-99828D88718D}" type="presOf" srcId="{9DB7C238-51D6-4E92-BC05-AEE824E911C1}" destId="{582202CF-141A-0443-AE4D-7AF387626D1B}" srcOrd="0" destOrd="0" presId="urn:microsoft.com/office/officeart/2016/7/layout/RepeatingBendingProcessNew"/>
    <dgm:cxn modelId="{D6A31342-4CDC-5E4D-A708-185B2641329F}" type="presOf" srcId="{2127A914-870C-4E9D-9F1D-9DC2642A14D2}" destId="{3B379C66-A601-9C4D-8119-DEC8913B517E}" srcOrd="0" destOrd="0" presId="urn:microsoft.com/office/officeart/2016/7/layout/RepeatingBendingProcessNew"/>
    <dgm:cxn modelId="{2C47A852-F857-0C46-9B72-F6A1D23E7869}" type="presOf" srcId="{0D8E1683-467D-497B-B4C3-F5B6D73CB9D8}" destId="{BB149C85-4976-8E45-91DF-100DECE4A2FA}" srcOrd="1" destOrd="0" presId="urn:microsoft.com/office/officeart/2016/7/layout/RepeatingBendingProcessNew"/>
    <dgm:cxn modelId="{8EB36F58-C748-AF4E-85A1-73749D87BEE0}" type="presOf" srcId="{1F566126-7871-4853-9983-F2C7DDC0D1DC}" destId="{7AB66643-6B7D-D24D-9D6F-1F22DD871720}" srcOrd="1" destOrd="0" presId="urn:microsoft.com/office/officeart/2016/7/layout/RepeatingBendingProcessNew"/>
    <dgm:cxn modelId="{2C207C69-BD18-9E4A-857B-72BBCC2D0C9D}" type="presOf" srcId="{DC848200-F6D3-4B7F-89EE-4045D1C97294}" destId="{5377EBAB-E9EF-EE4B-ADBA-2F6DE1348A18}" srcOrd="0" destOrd="0" presId="urn:microsoft.com/office/officeart/2016/7/layout/RepeatingBendingProcessNew"/>
    <dgm:cxn modelId="{72A2FB6F-7F7F-495A-8B11-7A5A6AC49331}" srcId="{62713B9E-6F69-436B-8EFF-08FD3F6CBD8B}" destId="{DC848200-F6D3-4B7F-89EE-4045D1C97294}" srcOrd="4" destOrd="0" parTransId="{CAC3147C-18E9-4C84-8853-29E534370783}" sibTransId="{2127A914-870C-4E9D-9F1D-9DC2642A14D2}"/>
    <dgm:cxn modelId="{730C4773-BA16-DC43-8B68-7C50395DBFCD}" type="presOf" srcId="{36618DA1-63AA-45F7-B9C7-9C6F5BD1D8F2}" destId="{31D00851-1ED2-924D-B18E-A1A8EF39D04B}" srcOrd="0" destOrd="0" presId="urn:microsoft.com/office/officeart/2016/7/layout/RepeatingBendingProcessNew"/>
    <dgm:cxn modelId="{431B1676-4BA6-224D-AC25-08C3D60DD965}" type="presOf" srcId="{0FA8CD62-4270-4866-AC7E-4C7537D5434A}" destId="{AED5ED7B-88ED-BF46-9A12-CDD07533427A}" srcOrd="0" destOrd="0" presId="urn:microsoft.com/office/officeart/2016/7/layout/RepeatingBendingProcessNew"/>
    <dgm:cxn modelId="{02BE557A-14FD-DA49-9148-38D9EA5F8F1C}" type="presOf" srcId="{900300C5-A4E0-4C93-990F-D6E3B26D30B3}" destId="{733033BA-5328-F34A-8985-EC2944D35A84}" srcOrd="0" destOrd="0" presId="urn:microsoft.com/office/officeart/2016/7/layout/RepeatingBendingProcessNew"/>
    <dgm:cxn modelId="{C8E44F81-19A1-4F8E-ACD6-661CDAA842FE}" srcId="{62713B9E-6F69-436B-8EFF-08FD3F6CBD8B}" destId="{9DB7C238-51D6-4E92-BC05-AEE824E911C1}" srcOrd="1" destOrd="0" parTransId="{4BB704A9-8E6F-4AD8-BA22-1A6D5113F175}" sibTransId="{36618DA1-63AA-45F7-B9C7-9C6F5BD1D8F2}"/>
    <dgm:cxn modelId="{85351190-DBA5-49A6-A6F8-4A6197E6BDFE}" srcId="{62713B9E-6F69-436B-8EFF-08FD3F6CBD8B}" destId="{900300C5-A4E0-4C93-990F-D6E3B26D30B3}" srcOrd="0" destOrd="0" parTransId="{11A870B8-775D-4A9B-B9DF-42CE82C04C3E}" sibTransId="{1F566126-7871-4853-9983-F2C7DDC0D1DC}"/>
    <dgm:cxn modelId="{282A249A-C052-4ED0-9A78-48C73BE08F5C}" srcId="{62713B9E-6F69-436B-8EFF-08FD3F6CBD8B}" destId="{0FA8CD62-4270-4866-AC7E-4C7537D5434A}" srcOrd="3" destOrd="0" parTransId="{97A2D10A-FEC0-42C3-B11C-658C028E1C29}" sibTransId="{26CFC10B-8AD1-49EC-BE3A-4C4DDF833D41}"/>
    <dgm:cxn modelId="{0F216FA3-6DB1-9943-B626-00CE2D4E1BE1}" type="presOf" srcId="{0D8E1683-467D-497B-B4C3-F5B6D73CB9D8}" destId="{DB8A23E9-F3A8-9440-9E18-9CD5DA8AD2BD}" srcOrd="0" destOrd="0" presId="urn:microsoft.com/office/officeart/2016/7/layout/RepeatingBendingProcessNew"/>
    <dgm:cxn modelId="{6E1813B9-EF37-3845-8ED8-5DB7A4C55187}" type="presOf" srcId="{26CFC10B-8AD1-49EC-BE3A-4C4DDF833D41}" destId="{CF8520F7-54CA-3742-B361-1E67DE0DBDD7}" srcOrd="1" destOrd="0" presId="urn:microsoft.com/office/officeart/2016/7/layout/RepeatingBendingProcessNew"/>
    <dgm:cxn modelId="{2AF24ABE-FD0B-A444-B1F8-DC29B5B37F83}" type="presOf" srcId="{3809B688-3EAC-4B4E-BD09-F505F1E89651}" destId="{70CE795D-1C79-9B43-9268-C3AD7DF29FD9}" srcOrd="0" destOrd="0" presId="urn:microsoft.com/office/officeart/2016/7/layout/RepeatingBendingProcessNew"/>
    <dgm:cxn modelId="{C9B108C4-547B-E44D-8070-A8A3E1DE7005}" type="presOf" srcId="{2127A914-870C-4E9D-9F1D-9DC2642A14D2}" destId="{E3360BBF-4F45-4B4F-916F-A8D09EC2A773}" srcOrd="1" destOrd="0" presId="urn:microsoft.com/office/officeart/2016/7/layout/RepeatingBendingProcessNew"/>
    <dgm:cxn modelId="{D4C5A5C8-EACD-9340-99CA-B36823AFC0B9}" type="presOf" srcId="{36618DA1-63AA-45F7-B9C7-9C6F5BD1D8F2}" destId="{DA15D307-14A4-CD4E-8BED-E1E0BB1DAB29}" srcOrd="1" destOrd="0" presId="urn:microsoft.com/office/officeart/2016/7/layout/RepeatingBendingProcessNew"/>
    <dgm:cxn modelId="{1DB566E4-02D7-F940-B7CD-A8AAB98179B9}" type="presOf" srcId="{26CFC10B-8AD1-49EC-BE3A-4C4DDF833D41}" destId="{7ED9336F-F548-8047-AD7D-ED97F4740C6C}" srcOrd="0" destOrd="0" presId="urn:microsoft.com/office/officeart/2016/7/layout/RepeatingBendingProcessNew"/>
    <dgm:cxn modelId="{235601EE-A9A3-3042-8333-FC600DB9E7ED}" type="presOf" srcId="{62713B9E-6F69-436B-8EFF-08FD3F6CBD8B}" destId="{4E8CA70D-3231-9841-96DB-B6A280452F62}" srcOrd="0" destOrd="0" presId="urn:microsoft.com/office/officeart/2016/7/layout/RepeatingBendingProcessNew"/>
    <dgm:cxn modelId="{F97AFDF6-84E1-1F4A-BFF2-8BA8C5392761}" type="presOf" srcId="{60F3F5D2-F2F3-4A9D-8D05-C3B4D7118299}" destId="{1A3DEF3B-F73B-524C-9717-987B25C2D28C}" srcOrd="0" destOrd="0" presId="urn:microsoft.com/office/officeart/2016/7/layout/RepeatingBendingProcessNew"/>
    <dgm:cxn modelId="{E0D634A7-13D5-DD44-BCD3-96754398CBB9}" type="presParOf" srcId="{4E8CA70D-3231-9841-96DB-B6A280452F62}" destId="{733033BA-5328-F34A-8985-EC2944D35A84}" srcOrd="0" destOrd="0" presId="urn:microsoft.com/office/officeart/2016/7/layout/RepeatingBendingProcessNew"/>
    <dgm:cxn modelId="{DDAB9ECB-BCFD-8343-98E2-552237B84C75}" type="presParOf" srcId="{4E8CA70D-3231-9841-96DB-B6A280452F62}" destId="{C577153E-5566-5545-85FD-696EDAC3D3F2}" srcOrd="1" destOrd="0" presId="urn:microsoft.com/office/officeart/2016/7/layout/RepeatingBendingProcessNew"/>
    <dgm:cxn modelId="{21E680FD-D135-F84C-9401-641AB7CA8133}" type="presParOf" srcId="{C577153E-5566-5545-85FD-696EDAC3D3F2}" destId="{7AB66643-6B7D-D24D-9D6F-1F22DD871720}" srcOrd="0" destOrd="0" presId="urn:microsoft.com/office/officeart/2016/7/layout/RepeatingBendingProcessNew"/>
    <dgm:cxn modelId="{2D8431E8-8686-E24F-9BC6-E895E358573C}" type="presParOf" srcId="{4E8CA70D-3231-9841-96DB-B6A280452F62}" destId="{582202CF-141A-0443-AE4D-7AF387626D1B}" srcOrd="2" destOrd="0" presId="urn:microsoft.com/office/officeart/2016/7/layout/RepeatingBendingProcessNew"/>
    <dgm:cxn modelId="{9F9715A3-5DF4-2E48-B5B5-6236479B77F4}" type="presParOf" srcId="{4E8CA70D-3231-9841-96DB-B6A280452F62}" destId="{31D00851-1ED2-924D-B18E-A1A8EF39D04B}" srcOrd="3" destOrd="0" presId="urn:microsoft.com/office/officeart/2016/7/layout/RepeatingBendingProcessNew"/>
    <dgm:cxn modelId="{C3AD25EB-A026-3640-8131-EA7C444B7C2B}" type="presParOf" srcId="{31D00851-1ED2-924D-B18E-A1A8EF39D04B}" destId="{DA15D307-14A4-CD4E-8BED-E1E0BB1DAB29}" srcOrd="0" destOrd="0" presId="urn:microsoft.com/office/officeart/2016/7/layout/RepeatingBendingProcessNew"/>
    <dgm:cxn modelId="{2BE6CF23-C63B-D541-ADC6-15987F638DA2}" type="presParOf" srcId="{4E8CA70D-3231-9841-96DB-B6A280452F62}" destId="{70CE795D-1C79-9B43-9268-C3AD7DF29FD9}" srcOrd="4" destOrd="0" presId="urn:microsoft.com/office/officeart/2016/7/layout/RepeatingBendingProcessNew"/>
    <dgm:cxn modelId="{84BECB97-C407-D242-89CD-C6C73D24C472}" type="presParOf" srcId="{4E8CA70D-3231-9841-96DB-B6A280452F62}" destId="{DB8A23E9-F3A8-9440-9E18-9CD5DA8AD2BD}" srcOrd="5" destOrd="0" presId="urn:microsoft.com/office/officeart/2016/7/layout/RepeatingBendingProcessNew"/>
    <dgm:cxn modelId="{6287D058-D19A-094E-BE44-C585CEAB0CC3}" type="presParOf" srcId="{DB8A23E9-F3A8-9440-9E18-9CD5DA8AD2BD}" destId="{BB149C85-4976-8E45-91DF-100DECE4A2FA}" srcOrd="0" destOrd="0" presId="urn:microsoft.com/office/officeart/2016/7/layout/RepeatingBendingProcessNew"/>
    <dgm:cxn modelId="{8E9A6F24-8CB2-9E49-B065-BA559D73EDEA}" type="presParOf" srcId="{4E8CA70D-3231-9841-96DB-B6A280452F62}" destId="{AED5ED7B-88ED-BF46-9A12-CDD07533427A}" srcOrd="6" destOrd="0" presId="urn:microsoft.com/office/officeart/2016/7/layout/RepeatingBendingProcessNew"/>
    <dgm:cxn modelId="{94D029D9-4362-8A4B-94D4-7E4EF6B14BB9}" type="presParOf" srcId="{4E8CA70D-3231-9841-96DB-B6A280452F62}" destId="{7ED9336F-F548-8047-AD7D-ED97F4740C6C}" srcOrd="7" destOrd="0" presId="urn:microsoft.com/office/officeart/2016/7/layout/RepeatingBendingProcessNew"/>
    <dgm:cxn modelId="{2E3A2BA7-F5B8-D749-8F03-B8E918875AC3}" type="presParOf" srcId="{7ED9336F-F548-8047-AD7D-ED97F4740C6C}" destId="{CF8520F7-54CA-3742-B361-1E67DE0DBDD7}" srcOrd="0" destOrd="0" presId="urn:microsoft.com/office/officeart/2016/7/layout/RepeatingBendingProcessNew"/>
    <dgm:cxn modelId="{8561DEB6-3B7C-3549-97A9-B145586AB629}" type="presParOf" srcId="{4E8CA70D-3231-9841-96DB-B6A280452F62}" destId="{5377EBAB-E9EF-EE4B-ADBA-2F6DE1348A18}" srcOrd="8" destOrd="0" presId="urn:microsoft.com/office/officeart/2016/7/layout/RepeatingBendingProcessNew"/>
    <dgm:cxn modelId="{F68B1394-AE31-7645-8B1F-B2A2DA6D13F5}" type="presParOf" srcId="{4E8CA70D-3231-9841-96DB-B6A280452F62}" destId="{3B379C66-A601-9C4D-8119-DEC8913B517E}" srcOrd="9" destOrd="0" presId="urn:microsoft.com/office/officeart/2016/7/layout/RepeatingBendingProcessNew"/>
    <dgm:cxn modelId="{8ADD7F1A-C4CE-894B-98FC-732C3C2628EF}" type="presParOf" srcId="{3B379C66-A601-9C4D-8119-DEC8913B517E}" destId="{E3360BBF-4F45-4B4F-916F-A8D09EC2A773}" srcOrd="0" destOrd="0" presId="urn:microsoft.com/office/officeart/2016/7/layout/RepeatingBendingProcessNew"/>
    <dgm:cxn modelId="{42F349C9-13AE-7F4D-9434-7B34CA7067C7}" type="presParOf" srcId="{4E8CA70D-3231-9841-96DB-B6A280452F62}" destId="{1A3DEF3B-F73B-524C-9717-987B25C2D28C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E6CEBF-DF38-4A8C-8C1E-E8B2B2CCA25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EB05C3-3325-450D-8AC4-E8892FFEF0B6}">
      <dgm:prSet/>
      <dgm:spPr/>
      <dgm:t>
        <a:bodyPr/>
        <a:lstStyle/>
        <a:p>
          <a:r>
            <a:rPr lang="ru-KZ" dirty="0"/>
            <a:t>Юридическая наука должна быть не только вузовской, но и фундаментальной – следует возродить Институт государства и права в НАН РК</a:t>
          </a:r>
          <a:endParaRPr lang="en-US" dirty="0"/>
        </a:p>
      </dgm:t>
    </dgm:pt>
    <dgm:pt modelId="{8B580F79-FE9E-478A-A8F8-CBFA4A9B8BC8}" type="parTrans" cxnId="{09C9DEBC-1510-4BD3-BC75-6F858AB23ACA}">
      <dgm:prSet/>
      <dgm:spPr/>
      <dgm:t>
        <a:bodyPr/>
        <a:lstStyle/>
        <a:p>
          <a:endParaRPr lang="en-US"/>
        </a:p>
      </dgm:t>
    </dgm:pt>
    <dgm:pt modelId="{A64124D6-3AB2-4EA2-A412-9290622D5992}" type="sibTrans" cxnId="{09C9DEBC-1510-4BD3-BC75-6F858AB23ACA}">
      <dgm:prSet/>
      <dgm:spPr/>
      <dgm:t>
        <a:bodyPr/>
        <a:lstStyle/>
        <a:p>
          <a:endParaRPr lang="en-US"/>
        </a:p>
      </dgm:t>
    </dgm:pt>
    <dgm:pt modelId="{38F1E5A4-ECEE-48FC-9AA7-237A1E54ED79}">
      <dgm:prSet/>
      <dgm:spPr/>
      <dgm:t>
        <a:bodyPr/>
        <a:lstStyle/>
        <a:p>
          <a:r>
            <a:rPr lang="ru-KZ" dirty="0"/>
            <a:t>В рамках вузов следует выделить в структурные подразделения НИИ по различным отраслям права</a:t>
          </a:r>
        </a:p>
      </dgm:t>
    </dgm:pt>
    <dgm:pt modelId="{A4DA16D4-6D53-4DA7-B02D-B76D942E42F4}" type="parTrans" cxnId="{57B728E3-F8BE-47BE-8ECE-B6C5D810307C}">
      <dgm:prSet/>
      <dgm:spPr/>
      <dgm:t>
        <a:bodyPr/>
        <a:lstStyle/>
        <a:p>
          <a:endParaRPr lang="en-US"/>
        </a:p>
      </dgm:t>
    </dgm:pt>
    <dgm:pt modelId="{B3B927D2-DE20-490A-ACDD-4DF45141BDD1}" type="sibTrans" cxnId="{57B728E3-F8BE-47BE-8ECE-B6C5D810307C}">
      <dgm:prSet/>
      <dgm:spPr/>
      <dgm:t>
        <a:bodyPr/>
        <a:lstStyle/>
        <a:p>
          <a:endParaRPr lang="en-US"/>
        </a:p>
      </dgm:t>
    </dgm:pt>
    <dgm:pt modelId="{DA48E6CB-D060-A241-901F-5DFCA1188DDE}" type="pres">
      <dgm:prSet presAssocID="{44E6CEBF-DF38-4A8C-8C1E-E8B2B2CCA257}" presName="linear" presStyleCnt="0">
        <dgm:presLayoutVars>
          <dgm:animLvl val="lvl"/>
          <dgm:resizeHandles val="exact"/>
        </dgm:presLayoutVars>
      </dgm:prSet>
      <dgm:spPr/>
    </dgm:pt>
    <dgm:pt modelId="{BD448EBC-39E8-364C-B664-9DCBB4B77963}" type="pres">
      <dgm:prSet presAssocID="{0EEB05C3-3325-450D-8AC4-E8892FFEF0B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08F500A-DD45-5140-930D-D9797C8AD474}" type="pres">
      <dgm:prSet presAssocID="{A64124D6-3AB2-4EA2-A412-9290622D5992}" presName="spacer" presStyleCnt="0"/>
      <dgm:spPr/>
    </dgm:pt>
    <dgm:pt modelId="{5D2184D8-9C5E-3E4D-8B26-E1374ABF9352}" type="pres">
      <dgm:prSet presAssocID="{38F1E5A4-ECEE-48FC-9AA7-237A1E54ED7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D967704-DA67-F64D-9FAE-C7C5AAC7A0D8}" type="presOf" srcId="{38F1E5A4-ECEE-48FC-9AA7-237A1E54ED79}" destId="{5D2184D8-9C5E-3E4D-8B26-E1374ABF9352}" srcOrd="0" destOrd="0" presId="urn:microsoft.com/office/officeart/2005/8/layout/vList2"/>
    <dgm:cxn modelId="{5528BA82-95D6-E942-9C5F-F70DA67AAEEF}" type="presOf" srcId="{44E6CEBF-DF38-4A8C-8C1E-E8B2B2CCA257}" destId="{DA48E6CB-D060-A241-901F-5DFCA1188DDE}" srcOrd="0" destOrd="0" presId="urn:microsoft.com/office/officeart/2005/8/layout/vList2"/>
    <dgm:cxn modelId="{650538A0-CB36-0544-9BF6-A8A9F519F0F4}" type="presOf" srcId="{0EEB05C3-3325-450D-8AC4-E8892FFEF0B6}" destId="{BD448EBC-39E8-364C-B664-9DCBB4B77963}" srcOrd="0" destOrd="0" presId="urn:microsoft.com/office/officeart/2005/8/layout/vList2"/>
    <dgm:cxn modelId="{09C9DEBC-1510-4BD3-BC75-6F858AB23ACA}" srcId="{44E6CEBF-DF38-4A8C-8C1E-E8B2B2CCA257}" destId="{0EEB05C3-3325-450D-8AC4-E8892FFEF0B6}" srcOrd="0" destOrd="0" parTransId="{8B580F79-FE9E-478A-A8F8-CBFA4A9B8BC8}" sibTransId="{A64124D6-3AB2-4EA2-A412-9290622D5992}"/>
    <dgm:cxn modelId="{57B728E3-F8BE-47BE-8ECE-B6C5D810307C}" srcId="{44E6CEBF-DF38-4A8C-8C1E-E8B2B2CCA257}" destId="{38F1E5A4-ECEE-48FC-9AA7-237A1E54ED79}" srcOrd="1" destOrd="0" parTransId="{A4DA16D4-6D53-4DA7-B02D-B76D942E42F4}" sibTransId="{B3B927D2-DE20-490A-ACDD-4DF45141BDD1}"/>
    <dgm:cxn modelId="{AA66019A-05DB-4B4A-BEC8-D342F81C362F}" type="presParOf" srcId="{DA48E6CB-D060-A241-901F-5DFCA1188DDE}" destId="{BD448EBC-39E8-364C-B664-9DCBB4B77963}" srcOrd="0" destOrd="0" presId="urn:microsoft.com/office/officeart/2005/8/layout/vList2"/>
    <dgm:cxn modelId="{6A812C8D-3A00-1444-89DC-844B54E57AF5}" type="presParOf" srcId="{DA48E6CB-D060-A241-901F-5DFCA1188DDE}" destId="{608F500A-DD45-5140-930D-D9797C8AD474}" srcOrd="1" destOrd="0" presId="urn:microsoft.com/office/officeart/2005/8/layout/vList2"/>
    <dgm:cxn modelId="{F4C41816-3950-6D44-81B3-728D71E4F326}" type="presParOf" srcId="{DA48E6CB-D060-A241-901F-5DFCA1188DDE}" destId="{5D2184D8-9C5E-3E4D-8B26-E1374ABF935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E48807-5F3C-4688-8CD0-0ECA954132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82BAB5-FB01-4786-8184-21EC44235DC8}">
      <dgm:prSet/>
      <dgm:spPr/>
      <dgm:t>
        <a:bodyPr/>
        <a:lstStyle/>
        <a:p>
          <a:pPr algn="just"/>
          <a:r>
            <a:rPr lang="ru-RU" dirty="0"/>
            <a:t>С</a:t>
          </a:r>
          <a:r>
            <a:rPr lang="ru-KZ" dirty="0"/>
            <a:t>ледует самым серьезным образом увеличить финансирование фундаментальных научных исследований</a:t>
          </a:r>
          <a:endParaRPr lang="en-US" dirty="0"/>
        </a:p>
      </dgm:t>
    </dgm:pt>
    <dgm:pt modelId="{D83B2EA5-CF1B-436D-A30E-79E8D1519718}" type="parTrans" cxnId="{A8A89705-2C26-46CA-A19B-7960F11F0ACD}">
      <dgm:prSet/>
      <dgm:spPr/>
      <dgm:t>
        <a:bodyPr/>
        <a:lstStyle/>
        <a:p>
          <a:endParaRPr lang="en-US"/>
        </a:p>
      </dgm:t>
    </dgm:pt>
    <dgm:pt modelId="{B4EE1498-06E8-4835-ABD4-CA48C3169E69}" type="sibTrans" cxnId="{A8A89705-2C26-46CA-A19B-7960F11F0ACD}">
      <dgm:prSet/>
      <dgm:spPr/>
      <dgm:t>
        <a:bodyPr/>
        <a:lstStyle/>
        <a:p>
          <a:endParaRPr lang="en-US"/>
        </a:p>
      </dgm:t>
    </dgm:pt>
    <dgm:pt modelId="{EC525E5C-918B-4E43-8512-DB144CE7480E}">
      <dgm:prSet/>
      <dgm:spPr/>
      <dgm:t>
        <a:bodyPr/>
        <a:lstStyle/>
        <a:p>
          <a:pPr algn="just"/>
          <a:r>
            <a:rPr lang="ru-RU" dirty="0"/>
            <a:t>С</a:t>
          </a:r>
          <a:r>
            <a:rPr lang="ru-KZ" dirty="0"/>
            <a:t>ледует кардинально изменить порядок отбора финансируемых грантовых проектов</a:t>
          </a:r>
          <a:endParaRPr lang="en-US" dirty="0"/>
        </a:p>
      </dgm:t>
    </dgm:pt>
    <dgm:pt modelId="{615B2C89-19A5-4F99-A966-3A40098BAD14}" type="parTrans" cxnId="{9C38D266-DF28-4A90-B711-95AA899C74FE}">
      <dgm:prSet/>
      <dgm:spPr/>
      <dgm:t>
        <a:bodyPr/>
        <a:lstStyle/>
        <a:p>
          <a:endParaRPr lang="en-US"/>
        </a:p>
      </dgm:t>
    </dgm:pt>
    <dgm:pt modelId="{5C96DD64-3368-4B76-B7BF-D6E276E1754E}" type="sibTrans" cxnId="{9C38D266-DF28-4A90-B711-95AA899C74FE}">
      <dgm:prSet/>
      <dgm:spPr/>
      <dgm:t>
        <a:bodyPr/>
        <a:lstStyle/>
        <a:p>
          <a:endParaRPr lang="en-US"/>
        </a:p>
      </dgm:t>
    </dgm:pt>
    <dgm:pt modelId="{BA753F20-0F44-4EF0-91A8-00659DC97644}">
      <dgm:prSet/>
      <dgm:spPr/>
      <dgm:t>
        <a:bodyPr/>
        <a:lstStyle/>
        <a:p>
          <a:pPr algn="just"/>
          <a:r>
            <a:rPr lang="ru-RU" dirty="0"/>
            <a:t>Н</a:t>
          </a:r>
          <a:r>
            <a:rPr lang="ru-KZ" dirty="0"/>
            <a:t>еобходимо предусмотреть отдельные меры стимулирования студенческой молодежи, участвующей в проведении научных исследований</a:t>
          </a:r>
          <a:endParaRPr lang="en-US" dirty="0"/>
        </a:p>
      </dgm:t>
    </dgm:pt>
    <dgm:pt modelId="{12BC181B-B52D-4704-B38E-1DA01D356EF1}" type="parTrans" cxnId="{8B82239A-4EDB-4C1C-95CE-8ABD43FD8C95}">
      <dgm:prSet/>
      <dgm:spPr/>
      <dgm:t>
        <a:bodyPr/>
        <a:lstStyle/>
        <a:p>
          <a:endParaRPr lang="en-US"/>
        </a:p>
      </dgm:t>
    </dgm:pt>
    <dgm:pt modelId="{9FD6E4A2-9F3B-4E17-832E-EDD70CD73D4E}" type="sibTrans" cxnId="{8B82239A-4EDB-4C1C-95CE-8ABD43FD8C95}">
      <dgm:prSet/>
      <dgm:spPr/>
      <dgm:t>
        <a:bodyPr/>
        <a:lstStyle/>
        <a:p>
          <a:endParaRPr lang="en-US"/>
        </a:p>
      </dgm:t>
    </dgm:pt>
    <dgm:pt modelId="{0886AFBF-ADA6-43AB-B779-8648620AEC57}">
      <dgm:prSet/>
      <dgm:spPr/>
      <dgm:t>
        <a:bodyPr/>
        <a:lstStyle/>
        <a:p>
          <a:pPr algn="just"/>
          <a:r>
            <a:rPr lang="ru-RU" dirty="0"/>
            <a:t>Н</a:t>
          </a:r>
          <a:r>
            <a:rPr lang="ru-KZ" dirty="0"/>
            <a:t>еобходимы меры государственной поддержки талантливой молодежи для привлечения их в фундаментальную и вузовскую науку  </a:t>
          </a:r>
          <a:endParaRPr lang="en-US" dirty="0"/>
        </a:p>
      </dgm:t>
    </dgm:pt>
    <dgm:pt modelId="{5AD88A09-A466-47C0-B464-0D125E6EE4AC}" type="parTrans" cxnId="{80C145A5-C5C6-464F-AB51-3E1427F53F11}">
      <dgm:prSet/>
      <dgm:spPr/>
      <dgm:t>
        <a:bodyPr/>
        <a:lstStyle/>
        <a:p>
          <a:endParaRPr lang="en-US"/>
        </a:p>
      </dgm:t>
    </dgm:pt>
    <dgm:pt modelId="{306974D9-D93C-43D9-A6CE-C0C078CE4EF0}" type="sibTrans" cxnId="{80C145A5-C5C6-464F-AB51-3E1427F53F11}">
      <dgm:prSet/>
      <dgm:spPr/>
      <dgm:t>
        <a:bodyPr/>
        <a:lstStyle/>
        <a:p>
          <a:endParaRPr lang="en-US"/>
        </a:p>
      </dgm:t>
    </dgm:pt>
    <dgm:pt modelId="{FEC168BB-4B1D-2A49-A11C-71CAAAB967B4}" type="pres">
      <dgm:prSet presAssocID="{3BE48807-5F3C-4688-8CD0-0ECA9541320B}" presName="linear" presStyleCnt="0">
        <dgm:presLayoutVars>
          <dgm:animLvl val="lvl"/>
          <dgm:resizeHandles val="exact"/>
        </dgm:presLayoutVars>
      </dgm:prSet>
      <dgm:spPr/>
    </dgm:pt>
    <dgm:pt modelId="{398320E6-B4A7-8944-872A-92595F4E26E2}" type="pres">
      <dgm:prSet presAssocID="{F182BAB5-FB01-4786-8184-21EC44235DC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F8BCB54-6E39-0F4E-90BF-3E67D604BC62}" type="pres">
      <dgm:prSet presAssocID="{B4EE1498-06E8-4835-ABD4-CA48C3169E69}" presName="spacer" presStyleCnt="0"/>
      <dgm:spPr/>
    </dgm:pt>
    <dgm:pt modelId="{4F3F9F92-A4E4-4540-9E8C-E51D20F7EE7E}" type="pres">
      <dgm:prSet presAssocID="{EC525E5C-918B-4E43-8512-DB144CE7480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7ED5E3E-F954-6F46-A90E-EA0424091FFA}" type="pres">
      <dgm:prSet presAssocID="{5C96DD64-3368-4B76-B7BF-D6E276E1754E}" presName="spacer" presStyleCnt="0"/>
      <dgm:spPr/>
    </dgm:pt>
    <dgm:pt modelId="{69AC4293-FBB6-7F40-8751-3A16C830CD12}" type="pres">
      <dgm:prSet presAssocID="{BA753F20-0F44-4EF0-91A8-00659DC9764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8A2871D-73EA-1F4B-8617-193F84C7CAB5}" type="pres">
      <dgm:prSet presAssocID="{9FD6E4A2-9F3B-4E17-832E-EDD70CD73D4E}" presName="spacer" presStyleCnt="0"/>
      <dgm:spPr/>
    </dgm:pt>
    <dgm:pt modelId="{B244CEEC-39EF-F841-BE43-D93F47570BEF}" type="pres">
      <dgm:prSet presAssocID="{0886AFBF-ADA6-43AB-B779-8648620AEC5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8A89705-2C26-46CA-A19B-7960F11F0ACD}" srcId="{3BE48807-5F3C-4688-8CD0-0ECA9541320B}" destId="{F182BAB5-FB01-4786-8184-21EC44235DC8}" srcOrd="0" destOrd="0" parTransId="{D83B2EA5-CF1B-436D-A30E-79E8D1519718}" sibTransId="{B4EE1498-06E8-4835-ABD4-CA48C3169E69}"/>
    <dgm:cxn modelId="{0178B748-C3B5-B94D-B3EA-D25144651B70}" type="presOf" srcId="{EC525E5C-918B-4E43-8512-DB144CE7480E}" destId="{4F3F9F92-A4E4-4540-9E8C-E51D20F7EE7E}" srcOrd="0" destOrd="0" presId="urn:microsoft.com/office/officeart/2005/8/layout/vList2"/>
    <dgm:cxn modelId="{63DBC954-5D43-6648-A3A8-25BB74D98F6A}" type="presOf" srcId="{F182BAB5-FB01-4786-8184-21EC44235DC8}" destId="{398320E6-B4A7-8944-872A-92595F4E26E2}" srcOrd="0" destOrd="0" presId="urn:microsoft.com/office/officeart/2005/8/layout/vList2"/>
    <dgm:cxn modelId="{9C38D266-DF28-4A90-B711-95AA899C74FE}" srcId="{3BE48807-5F3C-4688-8CD0-0ECA9541320B}" destId="{EC525E5C-918B-4E43-8512-DB144CE7480E}" srcOrd="1" destOrd="0" parTransId="{615B2C89-19A5-4F99-A966-3A40098BAD14}" sibTransId="{5C96DD64-3368-4B76-B7BF-D6E276E1754E}"/>
    <dgm:cxn modelId="{B674E76C-3015-834A-AC38-A60F56A255BB}" type="presOf" srcId="{BA753F20-0F44-4EF0-91A8-00659DC97644}" destId="{69AC4293-FBB6-7F40-8751-3A16C830CD12}" srcOrd="0" destOrd="0" presId="urn:microsoft.com/office/officeart/2005/8/layout/vList2"/>
    <dgm:cxn modelId="{8B82239A-4EDB-4C1C-95CE-8ABD43FD8C95}" srcId="{3BE48807-5F3C-4688-8CD0-0ECA9541320B}" destId="{BA753F20-0F44-4EF0-91A8-00659DC97644}" srcOrd="2" destOrd="0" parTransId="{12BC181B-B52D-4704-B38E-1DA01D356EF1}" sibTransId="{9FD6E4A2-9F3B-4E17-832E-EDD70CD73D4E}"/>
    <dgm:cxn modelId="{80C145A5-C5C6-464F-AB51-3E1427F53F11}" srcId="{3BE48807-5F3C-4688-8CD0-0ECA9541320B}" destId="{0886AFBF-ADA6-43AB-B779-8648620AEC57}" srcOrd="3" destOrd="0" parTransId="{5AD88A09-A466-47C0-B464-0D125E6EE4AC}" sibTransId="{306974D9-D93C-43D9-A6CE-C0C078CE4EF0}"/>
    <dgm:cxn modelId="{4CD214C4-9164-AD4C-9743-5B066A26F9ED}" type="presOf" srcId="{0886AFBF-ADA6-43AB-B779-8648620AEC57}" destId="{B244CEEC-39EF-F841-BE43-D93F47570BEF}" srcOrd="0" destOrd="0" presId="urn:microsoft.com/office/officeart/2005/8/layout/vList2"/>
    <dgm:cxn modelId="{D9D229F2-C604-BA4A-AF7E-4912DC8A4741}" type="presOf" srcId="{3BE48807-5F3C-4688-8CD0-0ECA9541320B}" destId="{FEC168BB-4B1D-2A49-A11C-71CAAAB967B4}" srcOrd="0" destOrd="0" presId="urn:microsoft.com/office/officeart/2005/8/layout/vList2"/>
    <dgm:cxn modelId="{16A1861D-BA3E-0247-8217-9FA5D84469E1}" type="presParOf" srcId="{FEC168BB-4B1D-2A49-A11C-71CAAAB967B4}" destId="{398320E6-B4A7-8944-872A-92595F4E26E2}" srcOrd="0" destOrd="0" presId="urn:microsoft.com/office/officeart/2005/8/layout/vList2"/>
    <dgm:cxn modelId="{48BA840E-4CDA-DF4C-AC41-F059BBCE8834}" type="presParOf" srcId="{FEC168BB-4B1D-2A49-A11C-71CAAAB967B4}" destId="{8F8BCB54-6E39-0F4E-90BF-3E67D604BC62}" srcOrd="1" destOrd="0" presId="urn:microsoft.com/office/officeart/2005/8/layout/vList2"/>
    <dgm:cxn modelId="{E78F0DD9-8D80-934E-984F-ECE6DBCDD6CE}" type="presParOf" srcId="{FEC168BB-4B1D-2A49-A11C-71CAAAB967B4}" destId="{4F3F9F92-A4E4-4540-9E8C-E51D20F7EE7E}" srcOrd="2" destOrd="0" presId="urn:microsoft.com/office/officeart/2005/8/layout/vList2"/>
    <dgm:cxn modelId="{C45848BF-4241-7743-922F-CB3FDF52C9E6}" type="presParOf" srcId="{FEC168BB-4B1D-2A49-A11C-71CAAAB967B4}" destId="{B7ED5E3E-F954-6F46-A90E-EA0424091FFA}" srcOrd="3" destOrd="0" presId="urn:microsoft.com/office/officeart/2005/8/layout/vList2"/>
    <dgm:cxn modelId="{EC12C4FB-7949-294C-84BF-E518EBAA4D1B}" type="presParOf" srcId="{FEC168BB-4B1D-2A49-A11C-71CAAAB967B4}" destId="{69AC4293-FBB6-7F40-8751-3A16C830CD12}" srcOrd="4" destOrd="0" presId="urn:microsoft.com/office/officeart/2005/8/layout/vList2"/>
    <dgm:cxn modelId="{F38973CA-D94A-0949-9E17-49DDA953816A}" type="presParOf" srcId="{FEC168BB-4B1D-2A49-A11C-71CAAAB967B4}" destId="{88A2871D-73EA-1F4B-8617-193F84C7CAB5}" srcOrd="5" destOrd="0" presId="urn:microsoft.com/office/officeart/2005/8/layout/vList2"/>
    <dgm:cxn modelId="{14439DC0-62AC-3247-BFD6-37C69168C528}" type="presParOf" srcId="{FEC168BB-4B1D-2A49-A11C-71CAAAB967B4}" destId="{B244CEEC-39EF-F841-BE43-D93F47570B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A8CF6-B9A5-0543-B007-04D356426104}">
      <dsp:nvSpPr>
        <dsp:cNvPr id="0" name=""/>
        <dsp:cNvSpPr/>
      </dsp:nvSpPr>
      <dsp:spPr>
        <a:xfrm>
          <a:off x="8893" y="985587"/>
          <a:ext cx="2658308" cy="15949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Институт</a:t>
          </a:r>
          <a:r>
            <a:rPr lang="ru-RU" sz="2600" kern="1200" baseline="0" dirty="0"/>
            <a:t> философии и права АН </a:t>
          </a:r>
          <a:r>
            <a:rPr lang="ru-RU" sz="2600" kern="1200" baseline="0" dirty="0" err="1"/>
            <a:t>КазССР</a:t>
          </a:r>
          <a:endParaRPr lang="en-US" sz="2600" kern="1200" dirty="0"/>
        </a:p>
      </dsp:txBody>
      <dsp:txXfrm>
        <a:off x="55609" y="1032303"/>
        <a:ext cx="2564876" cy="1501553"/>
      </dsp:txXfrm>
    </dsp:sp>
    <dsp:sp modelId="{67220C86-94DD-844B-98CF-D8C4FD3D1692}">
      <dsp:nvSpPr>
        <dsp:cNvPr id="0" name=""/>
        <dsp:cNvSpPr/>
      </dsp:nvSpPr>
      <dsp:spPr>
        <a:xfrm>
          <a:off x="2933033" y="1453449"/>
          <a:ext cx="563561" cy="6592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933033" y="1585301"/>
        <a:ext cx="394493" cy="395556"/>
      </dsp:txXfrm>
    </dsp:sp>
    <dsp:sp modelId="{B808DCF1-8A3E-A549-BD30-468DEEAE2AE1}">
      <dsp:nvSpPr>
        <dsp:cNvPr id="0" name=""/>
        <dsp:cNvSpPr/>
      </dsp:nvSpPr>
      <dsp:spPr>
        <a:xfrm>
          <a:off x="3730525" y="985587"/>
          <a:ext cx="2658308" cy="15949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Институт государства и права МН-АН РК</a:t>
          </a:r>
          <a:endParaRPr lang="en-US" sz="2600" kern="1200" dirty="0"/>
        </a:p>
      </dsp:txBody>
      <dsp:txXfrm>
        <a:off x="3777241" y="1032303"/>
        <a:ext cx="2564876" cy="1501553"/>
      </dsp:txXfrm>
    </dsp:sp>
    <dsp:sp modelId="{54749C20-92E8-834E-9601-76FDC14AF48F}">
      <dsp:nvSpPr>
        <dsp:cNvPr id="0" name=""/>
        <dsp:cNvSpPr/>
      </dsp:nvSpPr>
      <dsp:spPr>
        <a:xfrm>
          <a:off x="6654665" y="1453449"/>
          <a:ext cx="563561" cy="6592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654665" y="1585301"/>
        <a:ext cx="394493" cy="395556"/>
      </dsp:txXfrm>
    </dsp:sp>
    <dsp:sp modelId="{585DA1F4-0984-BF43-A9CC-DADACEF7622D}">
      <dsp:nvSpPr>
        <dsp:cNvPr id="0" name=""/>
        <dsp:cNvSpPr/>
      </dsp:nvSpPr>
      <dsp:spPr>
        <a:xfrm>
          <a:off x="7452157" y="985587"/>
          <a:ext cx="2658308" cy="15949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baseline="0" dirty="0"/>
            <a:t>НИИ различных вузов</a:t>
          </a:r>
          <a:endParaRPr lang="en-US" sz="2600" kern="1200" dirty="0"/>
        </a:p>
      </dsp:txBody>
      <dsp:txXfrm>
        <a:off x="7498873" y="1032303"/>
        <a:ext cx="2564876" cy="1501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7153E-5566-5545-85FD-696EDAC3D3F2}">
      <dsp:nvSpPr>
        <dsp:cNvPr id="0" name=""/>
        <dsp:cNvSpPr/>
      </dsp:nvSpPr>
      <dsp:spPr>
        <a:xfrm>
          <a:off x="3054217" y="679139"/>
          <a:ext cx="5241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198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2446" y="722085"/>
        <a:ext cx="27739" cy="5547"/>
      </dsp:txXfrm>
    </dsp:sp>
    <dsp:sp modelId="{733033BA-5328-F34A-8985-EC2944D35A84}">
      <dsp:nvSpPr>
        <dsp:cNvPr id="0" name=""/>
        <dsp:cNvSpPr/>
      </dsp:nvSpPr>
      <dsp:spPr>
        <a:xfrm>
          <a:off x="643847" y="1208"/>
          <a:ext cx="2412169" cy="14473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Научно-исследовательская</a:t>
          </a:r>
          <a:endParaRPr lang="en-US" sz="2100" kern="1200" dirty="0"/>
        </a:p>
      </dsp:txBody>
      <dsp:txXfrm>
        <a:off x="643847" y="1208"/>
        <a:ext cx="2412169" cy="1447301"/>
      </dsp:txXfrm>
    </dsp:sp>
    <dsp:sp modelId="{31D00851-1ED2-924D-B18E-A1A8EF39D04B}">
      <dsp:nvSpPr>
        <dsp:cNvPr id="0" name=""/>
        <dsp:cNvSpPr/>
      </dsp:nvSpPr>
      <dsp:spPr>
        <a:xfrm>
          <a:off x="1849932" y="1446710"/>
          <a:ext cx="2966968" cy="524198"/>
        </a:xfrm>
        <a:custGeom>
          <a:avLst/>
          <a:gdLst/>
          <a:ahLst/>
          <a:cxnLst/>
          <a:rect l="0" t="0" r="0" b="0"/>
          <a:pathLst>
            <a:path>
              <a:moveTo>
                <a:pt x="2966968" y="0"/>
              </a:moveTo>
              <a:lnTo>
                <a:pt x="2966968" y="279199"/>
              </a:lnTo>
              <a:lnTo>
                <a:pt x="0" y="279199"/>
              </a:lnTo>
              <a:lnTo>
                <a:pt x="0" y="524198"/>
              </a:lnTo>
            </a:path>
          </a:pathLst>
        </a:custGeom>
        <a:noFill/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57956" y="1706035"/>
        <a:ext cx="150919" cy="5547"/>
      </dsp:txXfrm>
    </dsp:sp>
    <dsp:sp modelId="{582202CF-141A-0443-AE4D-7AF387626D1B}">
      <dsp:nvSpPr>
        <dsp:cNvPr id="0" name=""/>
        <dsp:cNvSpPr/>
      </dsp:nvSpPr>
      <dsp:spPr>
        <a:xfrm>
          <a:off x="3610815" y="1208"/>
          <a:ext cx="2412169" cy="1447301"/>
        </a:xfrm>
        <a:prstGeom prst="rect">
          <a:avLst/>
        </a:prstGeom>
        <a:gradFill rotWithShape="0">
          <a:gsLst>
            <a:gs pos="0">
              <a:schemeClr val="accent5">
                <a:hueOff val="-1470669"/>
                <a:satOff val="-2046"/>
                <a:lumOff val="-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70669"/>
                <a:satOff val="-2046"/>
                <a:lumOff val="-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70669"/>
                <a:satOff val="-2046"/>
                <a:lumOff val="-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Экспертная</a:t>
          </a:r>
          <a:r>
            <a:rPr lang="ru-RU" sz="2100" kern="1200" baseline="0" dirty="0"/>
            <a:t> </a:t>
          </a:r>
          <a:endParaRPr lang="en-US" sz="2100" kern="1200" dirty="0"/>
        </a:p>
      </dsp:txBody>
      <dsp:txXfrm>
        <a:off x="3610815" y="1208"/>
        <a:ext cx="2412169" cy="1447301"/>
      </dsp:txXfrm>
    </dsp:sp>
    <dsp:sp modelId="{DB8A23E9-F3A8-9440-9E18-9CD5DA8AD2BD}">
      <dsp:nvSpPr>
        <dsp:cNvPr id="0" name=""/>
        <dsp:cNvSpPr/>
      </dsp:nvSpPr>
      <dsp:spPr>
        <a:xfrm>
          <a:off x="3054217" y="2681240"/>
          <a:ext cx="5241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198" y="45720"/>
              </a:lnTo>
            </a:path>
          </a:pathLst>
        </a:custGeom>
        <a:noFill/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2446" y="2724186"/>
        <a:ext cx="27739" cy="5547"/>
      </dsp:txXfrm>
    </dsp:sp>
    <dsp:sp modelId="{70CE795D-1C79-9B43-9268-C3AD7DF29FD9}">
      <dsp:nvSpPr>
        <dsp:cNvPr id="0" name=""/>
        <dsp:cNvSpPr/>
      </dsp:nvSpPr>
      <dsp:spPr>
        <a:xfrm>
          <a:off x="643847" y="2003309"/>
          <a:ext cx="2412169" cy="1447301"/>
        </a:xfrm>
        <a:prstGeom prst="rect">
          <a:avLst/>
        </a:prstGeom>
        <a:gradFill rotWithShape="0">
          <a:gsLst>
            <a:gs pos="0">
              <a:schemeClr val="accent5">
                <a:hueOff val="-2941338"/>
                <a:satOff val="-4091"/>
                <a:lumOff val="-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941338"/>
                <a:satOff val="-4091"/>
                <a:lumOff val="-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941338"/>
                <a:satOff val="-4091"/>
                <a:lumOff val="-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Законопроектная</a:t>
          </a:r>
          <a:r>
            <a:rPr lang="ru-RU" sz="2100" kern="1200" baseline="0" dirty="0"/>
            <a:t> </a:t>
          </a:r>
          <a:endParaRPr lang="en-US" sz="2100" kern="1200" dirty="0"/>
        </a:p>
      </dsp:txBody>
      <dsp:txXfrm>
        <a:off x="643847" y="2003309"/>
        <a:ext cx="2412169" cy="1447301"/>
      </dsp:txXfrm>
    </dsp:sp>
    <dsp:sp modelId="{7ED9336F-F548-8047-AD7D-ED97F4740C6C}">
      <dsp:nvSpPr>
        <dsp:cNvPr id="0" name=""/>
        <dsp:cNvSpPr/>
      </dsp:nvSpPr>
      <dsp:spPr>
        <a:xfrm>
          <a:off x="1849932" y="3448810"/>
          <a:ext cx="2966968" cy="524198"/>
        </a:xfrm>
        <a:custGeom>
          <a:avLst/>
          <a:gdLst/>
          <a:ahLst/>
          <a:cxnLst/>
          <a:rect l="0" t="0" r="0" b="0"/>
          <a:pathLst>
            <a:path>
              <a:moveTo>
                <a:pt x="2966968" y="0"/>
              </a:moveTo>
              <a:lnTo>
                <a:pt x="2966968" y="279199"/>
              </a:lnTo>
              <a:lnTo>
                <a:pt x="0" y="279199"/>
              </a:lnTo>
              <a:lnTo>
                <a:pt x="0" y="524198"/>
              </a:lnTo>
            </a:path>
          </a:pathLst>
        </a:custGeom>
        <a:noFill/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57956" y="3708136"/>
        <a:ext cx="150919" cy="5547"/>
      </dsp:txXfrm>
    </dsp:sp>
    <dsp:sp modelId="{AED5ED7B-88ED-BF46-9A12-CDD07533427A}">
      <dsp:nvSpPr>
        <dsp:cNvPr id="0" name=""/>
        <dsp:cNvSpPr/>
      </dsp:nvSpPr>
      <dsp:spPr>
        <a:xfrm>
          <a:off x="3610815" y="2003309"/>
          <a:ext cx="2412169" cy="1447301"/>
        </a:xfrm>
        <a:prstGeom prst="rect">
          <a:avLst/>
        </a:prstGeom>
        <a:gradFill rotWithShape="0">
          <a:gsLst>
            <a:gs pos="0">
              <a:schemeClr val="accent5">
                <a:hueOff val="-4412007"/>
                <a:satOff val="-6137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412007"/>
                <a:satOff val="-6137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412007"/>
                <a:satOff val="-6137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Грантовые</a:t>
          </a:r>
          <a:r>
            <a:rPr lang="ru-RU" sz="2100" kern="1200" baseline="0" dirty="0"/>
            <a:t> проекты</a:t>
          </a:r>
          <a:endParaRPr lang="en-US" sz="2100" kern="1200" dirty="0"/>
        </a:p>
      </dsp:txBody>
      <dsp:txXfrm>
        <a:off x="3610815" y="2003309"/>
        <a:ext cx="2412169" cy="1447301"/>
      </dsp:txXfrm>
    </dsp:sp>
    <dsp:sp modelId="{3B379C66-A601-9C4D-8119-DEC8913B517E}">
      <dsp:nvSpPr>
        <dsp:cNvPr id="0" name=""/>
        <dsp:cNvSpPr/>
      </dsp:nvSpPr>
      <dsp:spPr>
        <a:xfrm>
          <a:off x="3054217" y="4683340"/>
          <a:ext cx="5241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198" y="45720"/>
              </a:lnTo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2446" y="4726286"/>
        <a:ext cx="27739" cy="5547"/>
      </dsp:txXfrm>
    </dsp:sp>
    <dsp:sp modelId="{5377EBAB-E9EF-EE4B-ADBA-2F6DE1348A18}">
      <dsp:nvSpPr>
        <dsp:cNvPr id="0" name=""/>
        <dsp:cNvSpPr/>
      </dsp:nvSpPr>
      <dsp:spPr>
        <a:xfrm>
          <a:off x="643847" y="4005409"/>
          <a:ext cx="2412169" cy="1447301"/>
        </a:xfrm>
        <a:prstGeom prst="rect">
          <a:avLst/>
        </a:prstGeom>
        <a:gradFill rotWithShape="0">
          <a:gsLst>
            <a:gs pos="0">
              <a:schemeClr val="accent5">
                <a:hueOff val="-5882676"/>
                <a:satOff val="-8182"/>
                <a:lumOff val="-31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882676"/>
                <a:satOff val="-8182"/>
                <a:lumOff val="-31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882676"/>
                <a:satOff val="-8182"/>
                <a:lumOff val="-31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Руководство</a:t>
          </a:r>
          <a:r>
            <a:rPr lang="ru-RU" sz="2100" kern="1200" baseline="0" dirty="0"/>
            <a:t> докторскими и магистерскими диссертациями</a:t>
          </a:r>
          <a:endParaRPr lang="en-US" sz="2100" kern="1200" dirty="0"/>
        </a:p>
      </dsp:txBody>
      <dsp:txXfrm>
        <a:off x="643847" y="4005409"/>
        <a:ext cx="2412169" cy="1447301"/>
      </dsp:txXfrm>
    </dsp:sp>
    <dsp:sp modelId="{1A3DEF3B-F73B-524C-9717-987B25C2D28C}">
      <dsp:nvSpPr>
        <dsp:cNvPr id="0" name=""/>
        <dsp:cNvSpPr/>
      </dsp:nvSpPr>
      <dsp:spPr>
        <a:xfrm>
          <a:off x="3610815" y="4005409"/>
          <a:ext cx="2412169" cy="1447301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98" tIns="124070" rIns="118198" bIns="1240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Проведение</a:t>
          </a:r>
          <a:r>
            <a:rPr lang="ru-RU" sz="2100" kern="1200" baseline="0" dirty="0"/>
            <a:t> конференций, круглых столов, симпозиумов и т.п.</a:t>
          </a:r>
          <a:endParaRPr lang="en-US" sz="2100" kern="1200" dirty="0"/>
        </a:p>
      </dsp:txBody>
      <dsp:txXfrm>
        <a:off x="3610815" y="4005409"/>
        <a:ext cx="2412169" cy="14473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48EBC-39E8-364C-B664-9DCBB4B77963}">
      <dsp:nvSpPr>
        <dsp:cNvPr id="0" name=""/>
        <dsp:cNvSpPr/>
      </dsp:nvSpPr>
      <dsp:spPr>
        <a:xfrm>
          <a:off x="0" y="86359"/>
          <a:ext cx="6666833" cy="2597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3000" kern="1200" dirty="0"/>
            <a:t>Юридическая наука должна быть не только вузовской, но и фундаментальной – следует возродить Институт государства и права в НАН РК</a:t>
          </a:r>
          <a:endParaRPr lang="en-US" sz="3000" kern="1200" dirty="0"/>
        </a:p>
      </dsp:txBody>
      <dsp:txXfrm>
        <a:off x="126795" y="213154"/>
        <a:ext cx="6413243" cy="2343810"/>
      </dsp:txXfrm>
    </dsp:sp>
    <dsp:sp modelId="{5D2184D8-9C5E-3E4D-8B26-E1374ABF9352}">
      <dsp:nvSpPr>
        <dsp:cNvPr id="0" name=""/>
        <dsp:cNvSpPr/>
      </dsp:nvSpPr>
      <dsp:spPr>
        <a:xfrm>
          <a:off x="0" y="2770160"/>
          <a:ext cx="6666833" cy="25974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3000" kern="1200" dirty="0"/>
            <a:t>В рамках вузов следует выделить в структурные подразделения НИИ по различным отраслям права</a:t>
          </a:r>
        </a:p>
      </dsp:txBody>
      <dsp:txXfrm>
        <a:off x="126795" y="2896955"/>
        <a:ext cx="6413243" cy="23438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320E6-B4A7-8944-872A-92595F4E26E2}">
      <dsp:nvSpPr>
        <dsp:cNvPr id="0" name=""/>
        <dsp:cNvSpPr/>
      </dsp:nvSpPr>
      <dsp:spPr>
        <a:xfrm>
          <a:off x="0" y="16254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</a:t>
          </a:r>
          <a:r>
            <a:rPr lang="ru-KZ" sz="2400" kern="1200" dirty="0"/>
            <a:t>ледует самым серьезным образом увеличить финансирование фундаментальных научных исследований</a:t>
          </a:r>
          <a:endParaRPr lang="en-US" sz="2400" kern="1200" dirty="0"/>
        </a:p>
      </dsp:txBody>
      <dsp:txXfrm>
        <a:off x="46606" y="209155"/>
        <a:ext cx="10422388" cy="861507"/>
      </dsp:txXfrm>
    </dsp:sp>
    <dsp:sp modelId="{4F3F9F92-A4E4-4540-9E8C-E51D20F7EE7E}">
      <dsp:nvSpPr>
        <dsp:cNvPr id="0" name=""/>
        <dsp:cNvSpPr/>
      </dsp:nvSpPr>
      <dsp:spPr>
        <a:xfrm>
          <a:off x="0" y="118638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</a:t>
          </a:r>
          <a:r>
            <a:rPr lang="ru-KZ" sz="2400" kern="1200" dirty="0"/>
            <a:t>ледует кардинально изменить порядок отбора финансируемых грантовых проектов</a:t>
          </a:r>
          <a:endParaRPr lang="en-US" sz="2400" kern="1200" dirty="0"/>
        </a:p>
      </dsp:txBody>
      <dsp:txXfrm>
        <a:off x="46606" y="1232995"/>
        <a:ext cx="10422388" cy="861507"/>
      </dsp:txXfrm>
    </dsp:sp>
    <dsp:sp modelId="{69AC4293-FBB6-7F40-8751-3A16C830CD12}">
      <dsp:nvSpPr>
        <dsp:cNvPr id="0" name=""/>
        <dsp:cNvSpPr/>
      </dsp:nvSpPr>
      <dsp:spPr>
        <a:xfrm>
          <a:off x="0" y="221022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Н</a:t>
          </a:r>
          <a:r>
            <a:rPr lang="ru-KZ" sz="2400" kern="1200" dirty="0"/>
            <a:t>еобходимо предусмотреть отдельные меры стимулирования студенческой молодежи, участвующей в проведении научных исследований</a:t>
          </a:r>
          <a:endParaRPr lang="en-US" sz="2400" kern="1200" dirty="0"/>
        </a:p>
      </dsp:txBody>
      <dsp:txXfrm>
        <a:off x="46606" y="2256835"/>
        <a:ext cx="10422388" cy="861507"/>
      </dsp:txXfrm>
    </dsp:sp>
    <dsp:sp modelId="{B244CEEC-39EF-F841-BE43-D93F47570BEF}">
      <dsp:nvSpPr>
        <dsp:cNvPr id="0" name=""/>
        <dsp:cNvSpPr/>
      </dsp:nvSpPr>
      <dsp:spPr>
        <a:xfrm>
          <a:off x="0" y="323406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Н</a:t>
          </a:r>
          <a:r>
            <a:rPr lang="ru-KZ" sz="2400" kern="1200" dirty="0"/>
            <a:t>еобходимы меры государственной поддержки талантливой молодежи для привлечения их в фундаментальную и вузовскую науку  </a:t>
          </a:r>
          <a:endParaRPr lang="en-US" sz="2400" kern="1200" dirty="0"/>
        </a:p>
      </dsp:txBody>
      <dsp:txXfrm>
        <a:off x="46606" y="3280675"/>
        <a:ext cx="10422388" cy="861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9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9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8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92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7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15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0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70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0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45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390771" y="1"/>
            <a:ext cx="6632154" cy="6416298"/>
          </a:xfrm>
          <a:prstGeom prst="ellipse">
            <a:avLst/>
          </a:prstGeom>
          <a:solidFill>
            <a:srgbClr val="FB38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502" y="1153722"/>
            <a:ext cx="1774144" cy="259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01074" y="4830520"/>
            <a:ext cx="2921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050010, г. Алматы, пр. 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Достык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, 85А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Тел.: +7 |727| 3231009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e-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mail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: </a:t>
            </a:r>
            <a:r>
              <a:rPr lang="en-US" sz="1200" dirty="0">
                <a:solidFill>
                  <a:srgbClr val="727174"/>
                </a:solidFill>
                <a:latin typeface="PT Sans" panose="020B0503020203020204" pitchFamily="34" charset="0"/>
              </a:rPr>
              <a:t>cu@cu.edu.kz</a:t>
            </a:r>
            <a:r>
              <a:rPr lang="kk-KZ" sz="1200" dirty="0">
                <a:solidFill>
                  <a:srgbClr val="727174"/>
                </a:solidFill>
                <a:latin typeface="PT Sans" panose="020B0503020203020204" pitchFamily="34" charset="0"/>
              </a:rPr>
              <a:t>;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 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www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en-US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cu.edu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kz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2162924" y="1865885"/>
            <a:ext cx="33614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5400" dirty="0">
                <a:solidFill>
                  <a:schemeClr val="bg1"/>
                </a:solidFill>
                <a:latin typeface="Niagara Solid" panose="04020502070702020202" pitchFamily="82" charset="0"/>
              </a:rPr>
              <a:t>Caspian University</a:t>
            </a:r>
            <a:endParaRPr lang="ru-RU" altLang="ru-RU" sz="5400" dirty="0">
              <a:latin typeface="PT Sans Bold" panose="020B0703020203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749896" y="3483449"/>
            <a:ext cx="6187509" cy="2011263"/>
          </a:xfrm>
        </p:spPr>
        <p:txBody>
          <a:bodyPr rtlCol="0"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Мороз Светлана Павловна </a:t>
            </a:r>
            <a:b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Преемственность научных школ</a:t>
            </a:r>
            <a:br>
              <a:rPr lang="ru-RU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400" dirty="0"/>
            </a:br>
            <a:endParaRPr lang="ru-RU" sz="2400" spc="300" dirty="0">
              <a:solidFill>
                <a:srgbClr val="E35C3D"/>
              </a:solidFill>
              <a:latin typeface="PT Sans Bold" panose="020B0703020203020204" pitchFamily="34" charset="0"/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3350036" y="4863221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573" y="4340225"/>
            <a:ext cx="266003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48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>Научные правовые школы Казахстана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6566969-F813-4CC5-B3E9-363D85B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81264" y="-5116"/>
            <a:ext cx="3318648" cy="2490264"/>
            <a:chOff x="-305" y="-1"/>
            <a:chExt cx="3832880" cy="287613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8CF66C-45E2-456B-92B0-9E97A331D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65D590E-D70D-4D25-B853-D5208F2A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31501E-3F84-4705-A001-13995FA6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52617E4-47FD-4C38-8F70-93BF9B12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17D733-97B6-4C43-AF0C-5E3CB0EA1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07887"/>
            <a:ext cx="2605762" cy="2252847"/>
            <a:chOff x="-305" y="-4155"/>
            <a:chExt cx="2514948" cy="2174333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D288266-7E76-4D4A-BAAC-E233FA013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697F88A-8624-4BA2-AF06-E6C3A52F0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CA77163-C052-481C-9DCF-68C23ACA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2B425B5-0A0E-4B85-B718-E5DA73431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1" name="Объект 8">
            <a:extLst>
              <a:ext uri="{FF2B5EF4-FFF2-40B4-BE49-F238E27FC236}">
                <a16:creationId xmlns:a16="http://schemas.microsoft.com/office/drawing/2014/main" id="{BF4422FD-A3EE-DAB0-45BE-3B3A87F6F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918752"/>
              </p:ext>
            </p:extLst>
          </p:nvPr>
        </p:nvGraphicFramePr>
        <p:xfrm>
          <a:off x="1036320" y="2560320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8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30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2" name="Rectangle 32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ru-RU" sz="2700">
                <a:solidFill>
                  <a:srgbClr val="FFFFFF"/>
                </a:solidFill>
              </a:rPr>
              <a:t>Истоки становления современных цивилистических научных школ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D8E9C1-1F33-5C4C-A74B-0B5682ADA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ru-KZ" sz="2000" dirty="0"/>
              <a:t>Научная школа академика НАН РК Сулейменова М.К.</a:t>
            </a:r>
          </a:p>
          <a:p>
            <a:r>
              <a:rPr lang="ru-KZ" sz="2000" dirty="0"/>
              <a:t>Институт философии и права АН КазССР</a:t>
            </a:r>
          </a:p>
          <a:p>
            <a:r>
              <a:rPr lang="ru-KZ" sz="2000" dirty="0"/>
              <a:t>Институт государства и права МН-АН РК</a:t>
            </a:r>
          </a:p>
          <a:p>
            <a:r>
              <a:rPr lang="ru-KZ" sz="2000" dirty="0"/>
              <a:t>НИИ частного права КазГЮИ, КазГЮУ, КазГЮА</a:t>
            </a:r>
          </a:p>
          <a:p>
            <a:r>
              <a:rPr lang="ru-KZ" sz="2000" dirty="0"/>
              <a:t>ВШ-АЮ «Адилет»</a:t>
            </a:r>
          </a:p>
          <a:p>
            <a:r>
              <a:rPr lang="ru-KZ" sz="2000" dirty="0"/>
              <a:t>ВШП «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Әділет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» Каспийского университета</a:t>
            </a:r>
            <a:r>
              <a:rPr lang="ru-KZ" sz="2000" dirty="0">
                <a:effectLst/>
              </a:rPr>
              <a:t> </a:t>
            </a:r>
            <a:endParaRPr lang="ru-KZ" sz="2000" dirty="0"/>
          </a:p>
          <a:p>
            <a:endParaRPr lang="ru-KZ" sz="2000" dirty="0"/>
          </a:p>
          <a:p>
            <a:endParaRPr lang="ru-KZ" sz="2000" dirty="0"/>
          </a:p>
          <a:p>
            <a:endParaRPr lang="ru-KZ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A5FC1841-93C7-5D44-B4CE-B174389A3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ru-KZ" sz="2000" dirty="0"/>
              <a:t>Научная школа профессора Диденко А.Г.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ru-RU" sz="2000" dirty="0"/>
              <a:t>К</a:t>
            </a:r>
            <a:r>
              <a:rPr lang="ru-KZ" sz="2000" dirty="0"/>
              <a:t>афедра гражданского права КазГУ им. С.М. Кирова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ru-KZ" sz="2000" dirty="0"/>
              <a:t>Кафедра гражданского права КазГЮИ, КазГЮУ, КазГЮА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ru-KZ" sz="2000" dirty="0"/>
              <a:t>ВШ-АЮ «Адилет»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ru-KZ" sz="2000" dirty="0"/>
              <a:t>ВШП «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Әділет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» Каспийского университета</a:t>
            </a:r>
            <a:r>
              <a:rPr lang="ru-KZ" sz="2000" dirty="0">
                <a:effectLst/>
              </a:rPr>
              <a:t> </a:t>
            </a:r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107963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F1126-AC75-564E-8374-9E5942F3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  <a:effectLst/>
                <a:ea typeface="Calibri" panose="020F0502020204030204" pitchFamily="34" charset="0"/>
              </a:rPr>
              <a:t>Научные правовые школы </a:t>
            </a:r>
            <a:r>
              <a:rPr lang="en-US" sz="4000" dirty="0">
                <a:solidFill>
                  <a:srgbClr val="FFFFFF"/>
                </a:solidFill>
                <a:effectLst/>
                <a:ea typeface="Calibri" panose="020F0502020204030204" pitchFamily="34" charset="0"/>
              </a:rPr>
              <a:t>Caspian University</a:t>
            </a:r>
            <a:endParaRPr lang="ru-KZ" sz="4000" b="1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2DD4CF-8678-2E4A-8801-7814C7FA5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KZ" sz="2400" dirty="0"/>
              <a:t>НИИ частного права:</a:t>
            </a:r>
          </a:p>
          <a:p>
            <a:pPr>
              <a:buFont typeface="Wingdings" pitchFamily="2" charset="2"/>
              <a:buChar char="v"/>
            </a:pPr>
            <a:r>
              <a:rPr lang="ru-KZ" sz="2000" dirty="0"/>
              <a:t>5 докторов юридических наук</a:t>
            </a:r>
          </a:p>
          <a:p>
            <a:pPr>
              <a:buFont typeface="Wingdings" pitchFamily="2" charset="2"/>
              <a:buChar char="v"/>
            </a:pPr>
            <a:r>
              <a:rPr lang="ru-KZ" sz="2000" dirty="0"/>
              <a:t>8 кандидатов юридических наук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Д</a:t>
            </a:r>
            <a:r>
              <a:rPr lang="ru-KZ" sz="2000" dirty="0"/>
              <a:t>иректор Сулейменов М.К., академик НАН РК, д.ю.н., профессор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D73BD4-67A5-774C-A93B-D3DBD2A5A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ru-KZ" sz="2400" dirty="0"/>
              <a:t>НИИ публичного права:</a:t>
            </a:r>
          </a:p>
          <a:p>
            <a:r>
              <a:rPr lang="ru-KZ" sz="2000" dirty="0"/>
              <a:t>3 доктора юридических наук</a:t>
            </a:r>
          </a:p>
          <a:p>
            <a:r>
              <a:rPr lang="ru-KZ" sz="2000" dirty="0"/>
              <a:t>3 кандидата юридических наук</a:t>
            </a:r>
          </a:p>
          <a:p>
            <a:r>
              <a:rPr lang="ru-KZ" sz="2000" dirty="0"/>
              <a:t>3 магистра юридических наук</a:t>
            </a:r>
          </a:p>
          <a:p>
            <a:r>
              <a:rPr lang="ru-RU" sz="2000" dirty="0"/>
              <a:t>Д</a:t>
            </a:r>
            <a:r>
              <a:rPr lang="ru-KZ" sz="2000" dirty="0"/>
              <a:t>иректор Сарсенбаев Т.Е., доктор юридических наук, профессор</a:t>
            </a:r>
          </a:p>
        </p:txBody>
      </p:sp>
    </p:spTree>
    <p:extLst>
      <p:ext uri="{BB962C8B-B14F-4D97-AF65-F5344CB8AC3E}">
        <p14:creationId xmlns:p14="http://schemas.microsoft.com/office/powerpoint/2010/main" val="45900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33FD3-8064-C54B-82F4-DDA6E923C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ru-KZ" sz="4000">
                <a:solidFill>
                  <a:srgbClr val="FFFFFF"/>
                </a:solidFill>
              </a:rPr>
              <a:t>Сфера деятельности</a:t>
            </a:r>
          </a:p>
        </p:txBody>
      </p:sp>
      <p:graphicFrame>
        <p:nvGraphicFramePr>
          <p:cNvPr id="14" name="Объект 2">
            <a:extLst>
              <a:ext uri="{FF2B5EF4-FFF2-40B4-BE49-F238E27FC236}">
                <a16:creationId xmlns:a16="http://schemas.microsoft.com/office/drawing/2014/main" id="{3B55E808-7088-C13F-D5BE-62523B1A6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71958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815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4D06F-922B-1A41-B417-05E18A63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6" y="1683756"/>
            <a:ext cx="3307848" cy="2396359"/>
          </a:xfrm>
        </p:spPr>
        <p:txBody>
          <a:bodyPr anchor="b">
            <a:normAutofit/>
          </a:bodyPr>
          <a:lstStyle/>
          <a:p>
            <a:pPr algn="r"/>
            <a:r>
              <a:rPr lang="ru-KZ" sz="4000" b="1" dirty="0">
                <a:solidFill>
                  <a:srgbClr val="FFFFFF"/>
                </a:solidFill>
              </a:rPr>
              <a:t>Предложения</a:t>
            </a:r>
          </a:p>
        </p:txBody>
      </p:sp>
      <p:graphicFrame>
        <p:nvGraphicFramePr>
          <p:cNvPr id="24" name="Объект 2">
            <a:extLst>
              <a:ext uri="{FF2B5EF4-FFF2-40B4-BE49-F238E27FC236}">
                <a16:creationId xmlns:a16="http://schemas.microsoft.com/office/drawing/2014/main" id="{78E022BD-CE46-EADF-A3B5-8F851BE3FA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108001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43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35FB4-D377-A849-BE8D-2980A0DC9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KZ" sz="2800" dirty="0"/>
              <a:t>Предложения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AB91AE6-826F-28F3-775A-FD3CB865F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1101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367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434068" y="37129"/>
            <a:ext cx="6632154" cy="6416298"/>
          </a:xfrm>
          <a:prstGeom prst="ellipse">
            <a:avLst/>
          </a:prstGeom>
          <a:solidFill>
            <a:srgbClr val="FB38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502" y="1153722"/>
            <a:ext cx="1774144" cy="259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01074" y="4830520"/>
            <a:ext cx="2921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050010, г. Алматы, пр. 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Достык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, 85А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Тел.: +7 |727| 3231009;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e-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mail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: </a:t>
            </a:r>
            <a:r>
              <a:rPr lang="en-US" sz="1200" dirty="0">
                <a:solidFill>
                  <a:srgbClr val="727174"/>
                </a:solidFill>
                <a:latin typeface="PT Sans" panose="020B0503020203020204" pitchFamily="34" charset="0"/>
              </a:rPr>
              <a:t>cu@cu.edu.kz</a:t>
            </a:r>
            <a:r>
              <a:rPr lang="kk-KZ" sz="1200" dirty="0">
                <a:solidFill>
                  <a:srgbClr val="727174"/>
                </a:solidFill>
                <a:latin typeface="PT Sans" panose="020B0503020203020204" pitchFamily="34" charset="0"/>
              </a:rPr>
              <a:t>;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 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www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en-US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cu.edu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kz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2162924" y="1865885"/>
            <a:ext cx="33614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5400" dirty="0">
                <a:solidFill>
                  <a:schemeClr val="bg1"/>
                </a:solidFill>
                <a:latin typeface="Niagara Solid" panose="04020502070702020202" pitchFamily="82" charset="0"/>
              </a:rPr>
              <a:t>Caspian University</a:t>
            </a:r>
            <a:endParaRPr lang="ru-RU" altLang="ru-RU" sz="5400" dirty="0">
              <a:latin typeface="PT Sans Bold" panose="020B0703020203020204" pitchFamily="34" charset="0"/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3350036" y="4863221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749896" y="3197012"/>
            <a:ext cx="6187509" cy="1666210"/>
          </a:xfrm>
        </p:spPr>
        <p:txBody>
          <a:bodyPr rtlCol="0"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БЛАГОДАРЮ ЗА ВНИМАНИЕ!</a:t>
            </a:r>
            <a:br>
              <a:rPr lang="ru-RU" sz="4400" dirty="0"/>
            </a:br>
            <a:r>
              <a:rPr lang="ru-RU" sz="4400" b="1" dirty="0">
                <a:solidFill>
                  <a:schemeClr val="bg1"/>
                </a:solidFill>
              </a:rPr>
              <a:t> </a:t>
            </a:r>
            <a:br>
              <a:rPr lang="ru-RU" sz="4400" dirty="0">
                <a:solidFill>
                  <a:schemeClr val="bg1"/>
                </a:solidFill>
              </a:rPr>
            </a:br>
            <a:endParaRPr lang="ru-RU" sz="3200" spc="300" dirty="0">
              <a:solidFill>
                <a:srgbClr val="E35C3D"/>
              </a:solidFill>
              <a:latin typeface="PT Sans Bold" panose="020B0703020203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36257" y="3245278"/>
            <a:ext cx="40147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36257" y="3993322"/>
            <a:ext cx="40147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573" y="4340225"/>
            <a:ext cx="266003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008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372</Words>
  <Application>Microsoft Macintosh PowerPoint</Application>
  <PresentationFormat>Широкоэкранный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Niagara Solid</vt:lpstr>
      <vt:lpstr>PT Sans</vt:lpstr>
      <vt:lpstr>PT Sans Bold</vt:lpstr>
      <vt:lpstr>Times New Roman</vt:lpstr>
      <vt:lpstr>Wingdings</vt:lpstr>
      <vt:lpstr>Тема Office</vt:lpstr>
      <vt:lpstr>Мороз Светлана Павловна   Преемственность научных школ  </vt:lpstr>
      <vt:lpstr>Научные правовые школы Казахстана</vt:lpstr>
      <vt:lpstr>Истоки становления современных цивилистических научных школ</vt:lpstr>
      <vt:lpstr>Научные правовые школы Caspian University</vt:lpstr>
      <vt:lpstr>Сфера деятельности</vt:lpstr>
      <vt:lpstr>Предложения</vt:lpstr>
      <vt:lpstr>Предложения</vt:lpstr>
      <vt:lpstr>БЛАГОДАРЮ ЗА ВНИМАНИЕ!  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Svetlana Moroz</cp:lastModifiedBy>
  <cp:revision>54</cp:revision>
  <dcterms:created xsi:type="dcterms:W3CDTF">2021-04-15T06:38:58Z</dcterms:created>
  <dcterms:modified xsi:type="dcterms:W3CDTF">2023-06-16T10:01:51Z</dcterms:modified>
</cp:coreProperties>
</file>