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drawings/drawing1.xml" ContentType="application/vnd.openxmlformats-officedocument.drawingml.chartshap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62" r:id="rId3"/>
    <p:sldId id="267" r:id="rId4"/>
    <p:sldId id="268" r:id="rId5"/>
    <p:sldId id="269" r:id="rId6"/>
    <p:sldId id="270" r:id="rId7"/>
    <p:sldId id="271" r:id="rId8"/>
    <p:sldId id="273" r:id="rId9"/>
    <p:sldId id="272" r:id="rId10"/>
  </p:sldIdLst>
  <p:sldSz cx="12192000" cy="6858000"/>
  <p:notesSz cx="6858000" cy="9144000"/>
  <p:custDataLst>
    <p:tags r:id="rId11"/>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2C7E"/>
    <a:srgbClr val="800080"/>
    <a:srgbClr val="004274"/>
    <a:srgbClr val="382B7D"/>
    <a:srgbClr val="0000CC"/>
    <a:srgbClr val="F6381E"/>
    <a:srgbClr val="EF863F"/>
    <a:srgbClr val="F8C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fill>
          <a:solidFill>
            <a:schemeClr val="accent4">
              <a:alpha val="20000"/>
            </a:schemeClr>
          </a:solidFill>
        </a:fill>
      </a:tcStyle>
    </a:band1H>
    <a:band1V>
      <a:tcStyle>
        <a:fill>
          <a:solidFill>
            <a:schemeClr val="accent4">
              <a:alpha val="20000"/>
            </a:schemeClr>
          </a:solidFill>
        </a:fill>
      </a:tcStyle>
    </a:band1V>
    <a:lastCol>
      <a:tcTxStyle b="on"/>
    </a:lastCol>
    <a:firstCol>
      <a:tcTxStyle b="on"/>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24" y="66"/>
      </p:cViewPr>
      <p:guideLst>
        <p:guide orient="horz" pos="2160"/>
        <p:guide pos="3840"/>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 Id="rId2" Type="http://schemas.microsoft.com/office/2011/relationships/chartColorStyle" Target="colors1.xml" /><Relationship Id="rId3" Type="http://schemas.microsoft.com/office/2011/relationships/chartStyle" Target="style1.xml"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 Id="rId2" Type="http://schemas.openxmlformats.org/officeDocument/2006/relationships/chartUserShapes" Target="../drawings/drawing1.xml" /><Relationship Id="rId3" Type="http://schemas.microsoft.com/office/2011/relationships/chartColorStyle" Target="colors2.xml" /><Relationship Id="rId4" Type="http://schemas.microsoft.com/office/2011/relationships/chartStyle" Target="style2.xml" /></Relationships>
</file>

<file path=ppt/charts/_rels/chart3.xml.rels>&#65279;<?xml version="1.0" encoding="utf-8" standalone="yes"?><Relationships xmlns="http://schemas.openxmlformats.org/package/2006/relationships"><Relationship Id="rId1" Type="http://schemas.openxmlformats.org/officeDocument/2006/relationships/package" Target="../embeddings/Microsoft_Excel_Worksheet3.xlsx" /><Relationship Id="rId2" Type="http://schemas.microsoft.com/office/2011/relationships/chartColorStyle" Target="colors3.xml" /><Relationship Id="rId3" Type="http://schemas.microsoft.com/office/2011/relationships/chartStyle" Target="style3.xml" /></Relationships>
</file>

<file path=ppt/charts/_rels/chart4.xml.rels>&#65279;<?xml version="1.0" encoding="utf-8" standalone="yes"?><Relationships xmlns="http://schemas.openxmlformats.org/package/2006/relationships"><Relationship Id="rId1" Type="http://schemas.openxmlformats.org/officeDocument/2006/relationships/package" Target="../embeddings/Microsoft_Excel_Worksheet4.xlsx" /><Relationship Id="rId2" Type="http://schemas.microsoft.com/office/2011/relationships/chartColorStyle" Target="colors4.xml" /><Relationship Id="rId3" Type="http://schemas.microsoft.com/office/2011/relationships/chartStyle" Target="style4.xml" /></Relationships>
</file>

<file path=ppt/charts/_rels/chart5.xml.rels>&#65279;<?xml version="1.0" encoding="utf-8" standalone="yes"?><Relationships xmlns="http://schemas.openxmlformats.org/package/2006/relationships"><Relationship Id="rId1" Type="http://schemas.openxmlformats.org/officeDocument/2006/relationships/package" Target="../embeddings/Microsoft_Excel_Worksheet5.xlsx" /><Relationship Id="rId2" Type="http://schemas.microsoft.com/office/2011/relationships/chartColorStyle" Target="colors5.xml" /><Relationship Id="rId3" Type="http://schemas.microsoft.com/office/2011/relationships/chartStyle" Target="style5.xml"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Лист1!$B$1</c:f>
              <c:strCache>
                <c:ptCount val="1"/>
                <c:pt idx="0">
                  <c:v>Столбец1</c:v>
                </c:pt>
              </c:strCache>
            </c:strRef>
          </c:tx>
          <c:spPr>
            <a:scene3d>
              <a:camera prst="orthographicFront"/>
              <a:lightRig rig="threePt" dir="t"/>
            </a:scene3d>
            <a:sp3d>
              <a:bevelT/>
            </a:sp3d>
          </c:spPr>
          <c:dPt>
            <c:idx val="0"/>
            <c:invertIfNegative val="1"/>
            <c:spPr>
              <a:solidFill>
                <a:schemeClr val="accent1"/>
              </a:solidFill>
              <a:ln w="19050">
                <a:solidFill>
                  <a:schemeClr val="lt1"/>
                </a:solidFill>
              </a:ln>
              <a:effectLst/>
              <a:scene3d>
                <a:camera prst="orthographicFront"/>
                <a:lightRig rig="threePt" dir="t"/>
              </a:scene3d>
              <a:sp3d>
                <a:bevelT/>
              </a:sp3d>
            </c:spPr>
            <c:extLst>
              <c:ext xmlns:c16="http://schemas.microsoft.com/office/drawing/2014/chart" uri="{C3380CC4-5D6E-409C-BE32-E72D297353CC}">
                <c16:uniqueId val="{00000001-94D3-4A8C-B45A-3D44B250841D}"/>
              </c:ext>
            </c:extLst>
          </c:dPt>
          <c:dPt>
            <c:idx val="1"/>
            <c:invertIfNegative val="1"/>
            <c:spPr>
              <a:solidFill>
                <a:schemeClr val="accent2"/>
              </a:solidFill>
              <a:ln w="19050">
                <a:solidFill>
                  <a:schemeClr val="lt1"/>
                </a:solidFill>
              </a:ln>
              <a:effectLst/>
              <a:scene3d>
                <a:camera prst="orthographicFront"/>
                <a:lightRig rig="threePt" dir="t"/>
              </a:scene3d>
              <a:sp3d>
                <a:bevelT/>
              </a:sp3d>
            </c:spPr>
            <c:extLst>
              <c:ext xmlns:c16="http://schemas.microsoft.com/office/drawing/2014/chart" uri="{C3380CC4-5D6E-409C-BE32-E72D297353CC}">
                <c16:uniqueId val="{00000003-94D3-4A8C-B45A-3D44B250841D}"/>
              </c:ext>
            </c:extLst>
          </c:dPt>
          <c:dPt>
            <c:idx val="2"/>
            <c:invertIfNegative val="1"/>
            <c:spPr>
              <a:solidFill>
                <a:schemeClr val="accent3"/>
              </a:solidFill>
              <a:ln w="19050">
                <a:solidFill>
                  <a:schemeClr val="lt1"/>
                </a:solidFill>
              </a:ln>
              <a:effectLst/>
              <a:scene3d>
                <a:camera prst="orthographicFront"/>
                <a:lightRig rig="threePt" dir="t"/>
              </a:scene3d>
              <a:sp3d>
                <a:bevelT/>
              </a:sp3d>
            </c:spPr>
            <c:extLst>
              <c:ext xmlns:c16="http://schemas.microsoft.com/office/drawing/2014/chart" uri="{C3380CC4-5D6E-409C-BE32-E72D297353CC}">
                <c16:uniqueId val="{00000005-94D3-4A8C-B45A-3D44B250841D}"/>
              </c:ext>
            </c:extLst>
          </c:dPt>
          <c:dPt>
            <c:idx val="3"/>
            <c:invertIfNegative val="1"/>
            <c:spPr>
              <a:solidFill>
                <a:schemeClr val="accent4"/>
              </a:solidFill>
              <a:ln w="19050">
                <a:solidFill>
                  <a:schemeClr val="lt1"/>
                </a:solidFill>
              </a:ln>
              <a:effectLst/>
              <a:scene3d>
                <a:camera prst="orthographicFront"/>
                <a:lightRig rig="threePt" dir="t"/>
              </a:scene3d>
              <a:sp3d>
                <a:bevelT/>
              </a:sp3d>
            </c:spPr>
            <c:extLst>
              <c:ext xmlns:c16="http://schemas.microsoft.com/office/drawing/2014/chart" uri="{C3380CC4-5D6E-409C-BE32-E72D297353CC}">
                <c16:uniqueId val="{00000007-94D3-4A8C-B45A-3D44B250841D}"/>
              </c:ext>
            </c:extLst>
          </c:dPt>
          <c:dLbls>
            <c:dLbl>
              <c:idx val="0"/>
              <c:layout>
                <c:manualLayout>
                  <c:x val="-0.30219224095344543"/>
                  <c:y val="-0.026074906811118126"/>
                </c:manualLayout>
              </c:layout>
              <c:tx>
                <c:rich>
                  <a:bodyPr rot="0" spcFirstLastPara="1" vertOverflow="ellipsis" vert="horz" wrap="square" lIns="38100" tIns="19050" rIns="38100" bIns="19050" anchor="ctr" anchorCtr="1">
                    <a:noAutofit/>
                  </a:bodyPr>
                  <a:lstStyle/>
                  <a:p>
                    <a:pPr>
                      <a:defRPr sz="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6EA99044-4997-46C0-ABDE-7204ACDF6DEA}" type="CATEGORYNAME">
                      <a:rPr lang="ru-RU" sz="800" b="1">
                        <a:latin typeface="Arial" panose="020b0604020202020204" pitchFamily="34" charset="0"/>
                        <a:cs typeface="Arial" panose="020b0604020202020204" pitchFamily="34" charset="0"/>
                      </a:rPr>
                      <a:pPr>
                        <a:defRPr sz="600" b="1">
                          <a:latin typeface="Arial" panose="020b0604020202020204" pitchFamily="34" charset="0"/>
                          <a:cs typeface="Arial" panose="020b0604020202020204" pitchFamily="34" charset="0"/>
                        </a:defRPr>
                      </a:pPr>
                      <a:t>[ИМЯ КАТЕГОРИИ]</a:t>
                    </a:fld>
                    <a:r>
                      <a:rPr lang="ru-RU" sz="800" b="1">
                        <a:latin typeface="Arial" panose="020b0604020202020204" pitchFamily="34" charset="0"/>
                        <a:cs typeface="Arial" panose="020b0604020202020204" pitchFamily="34" charset="0"/>
                      </a:rPr>
                      <a:t>
</a:t>
                    </a:r>
                    <a:fld id="{7AB50BF7-2E0C-4227-A398-4529BB53E721}" type="VALUE">
                      <a:rPr lang="ru-RU" sz="800" b="1">
                        <a:solidFill>
                          <a:srgbClr val="C00000"/>
                        </a:solidFill>
                        <a:latin typeface="Arial" panose="020b0604020202020204" pitchFamily="34" charset="0"/>
                        <a:cs typeface="Arial" panose="020b0604020202020204" pitchFamily="34" charset="0"/>
                      </a:rPr>
                      <a:pPr>
                        <a:defRPr sz="600" b="1">
                          <a:latin typeface="Arial" panose="020b0604020202020204" pitchFamily="34" charset="0"/>
                          <a:cs typeface="Arial" panose="020b0604020202020204" pitchFamily="34" charset="0"/>
                        </a:defRPr>
                      </a:pPr>
                      <a:t>[ЗНАЧЕНИЕ]</a:t>
                    </a:fld>
                    <a:endParaRPr lang="ru-RU" sz="800" b="1">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p>
                  <a:pPr>
                    <a:defRPr sz="600" b="1" i="0" u="none" strike="noStrike" kern="1200" baseline="0" smtId="4294967295">
                      <a:solidFill>
                        <a:schemeClr val="tx1">
                          <a:lumMod val="75000"/>
                          <a:lumOff val="25000"/>
                        </a:schemeClr>
                      </a:solidFill>
                      <a:latin typeface="Arial" panose="020b0604020202020204" pitchFamily="34" charset="0"/>
                      <a:ea typeface="+mn-ea"/>
                      <a:cs typeface="Arial" panose="020b0604020202020204" pitchFamily="34" charset="0"/>
                    </a:defRPr>
                  </a:pPr>
                  <a:endParaRPr lang="ru-RU"/>
                </a:p>
              </c:txPr>
              <c:showLegendKey val="0"/>
              <c:showVal val="0"/>
              <c:showCatName val="1"/>
              <c:showSerName val="0"/>
              <c:showPercent val="1"/>
              <c:showBubbleSize val="0"/>
            </c:dLbl>
            <c:dLbl>
              <c:idx val="1"/>
              <c:layout>
                <c:manualLayout>
                  <c:x val="-0.24949124455451965"/>
                  <c:y val="0.10207899659872055"/>
                </c:manualLayout>
              </c:layout>
              <c:tx>
                <c:rich>
                  <a:bodyPr rot="0" spcFirstLastPara="1" vertOverflow="ellipsis" vert="horz" wrap="square" lIns="38100" tIns="19050" rIns="38100" bIns="19050" anchor="ctr" anchorCtr="1">
                    <a:noAutofit/>
                  </a:bodyPr>
                  <a:lstStyle/>
                  <a:p>
                    <a:pPr>
                      <a:defRPr sz="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893078FC-E6D1-4DF4-A7CD-63C7DB811F68}" type="CATEGORYNAME">
                      <a:rPr lang="ru-RU" sz="800" b="1">
                        <a:latin typeface="Arial" panose="020b0604020202020204" pitchFamily="34" charset="0"/>
                        <a:cs typeface="Arial" panose="020b0604020202020204" pitchFamily="34" charset="0"/>
                      </a:rPr>
                      <a:pPr>
                        <a:defRPr sz="600" b="1">
                          <a:latin typeface="Arial" panose="020b0604020202020204" pitchFamily="34" charset="0"/>
                          <a:cs typeface="Arial" panose="020b0604020202020204" pitchFamily="34" charset="0"/>
                        </a:defRPr>
                      </a:pPr>
                      <a:t>[ИМЯ КАТЕГОРИИ]</a:t>
                    </a:fld>
                    <a:r>
                      <a:rPr lang="ru-RU" sz="600" b="1">
                        <a:latin typeface="Arial" panose="020b0604020202020204" pitchFamily="34" charset="0"/>
                        <a:cs typeface="Arial" panose="020b0604020202020204" pitchFamily="34" charset="0"/>
                      </a:rPr>
                      <a:t>
</a:t>
                    </a:r>
                    <a:fld id="{9D16E4CB-4617-4498-BCD1-F1EBA88A5159}" type="VALUE">
                      <a:rPr lang="ru-RU" sz="800" b="1">
                        <a:solidFill>
                          <a:srgbClr val="C00000"/>
                        </a:solidFill>
                        <a:latin typeface="Arial" panose="020b0604020202020204" pitchFamily="34" charset="0"/>
                        <a:cs typeface="Arial" panose="020b0604020202020204" pitchFamily="34" charset="0"/>
                      </a:rPr>
                      <a:pPr>
                        <a:defRPr sz="600" b="1">
                          <a:latin typeface="Arial" panose="020b0604020202020204" pitchFamily="34" charset="0"/>
                          <a:cs typeface="Arial" panose="020b0604020202020204" pitchFamily="34" charset="0"/>
                        </a:defRPr>
                      </a:pPr>
                      <a:t>[ЗНАЧЕНИЕ]</a:t>
                    </a:fld>
                    <a:endParaRPr lang="ru-RU" sz="600" b="1">
                      <a:latin typeface="Arial" panose="020b0604020202020204" pitchFamily="34" charset="0"/>
                      <a:cs typeface="Arial" panose="020b0604020202020204" pitchFamily="34" charset="0"/>
                    </a:endParaRPr>
                  </a:p>
                </c:rich>
              </c:tx>
              <c:spPr>
                <a:noFill/>
                <a:ln>
                  <a:noFill/>
                </a:ln>
                <a:effectLst/>
              </c:spPr>
              <c:txPr>
                <a:bodyPr rot="0" spcFirstLastPara="1" vertOverflow="ellipsis" vert="horz" wrap="square" lIns="38100" tIns="19050" rIns="38100" bIns="19050" anchor="ctr" anchorCtr="1">
                  <a:noAutofit/>
                </a:bodyPr>
                <a:p>
                  <a:pPr>
                    <a:defRPr sz="600" b="1" i="0" u="none" strike="noStrike" kern="1200" baseline="0" smtId="4294967295">
                      <a:solidFill>
                        <a:schemeClr val="tx1">
                          <a:lumMod val="75000"/>
                          <a:lumOff val="25000"/>
                        </a:schemeClr>
                      </a:solidFill>
                      <a:latin typeface="Arial" panose="020b0604020202020204" pitchFamily="34" charset="0"/>
                      <a:ea typeface="+mn-ea"/>
                      <a:cs typeface="Arial" panose="020b0604020202020204" pitchFamily="34" charset="0"/>
                    </a:defRPr>
                  </a:pPr>
                  <a:endParaRPr lang="ru-RU"/>
                </a:p>
              </c:txPr>
              <c:showLegendKey val="0"/>
              <c:showVal val="0"/>
              <c:showCatName val="1"/>
              <c:showSerName val="0"/>
              <c:showPercent val="1"/>
              <c:showBubbleSize val="0"/>
            </c:dLbl>
            <c:dLbl>
              <c:idx val="2"/>
              <c:layout>
                <c:manualLayout>
                  <c:x val="0.258476585149765"/>
                  <c:y val="-0.30930608510971069"/>
                </c:manualLayout>
              </c:layout>
              <c:tx>
                <c:rich>
                  <a:bodyPr/>
                  <a:lstStyle/>
                  <a:p>
                    <a:pPr>
                      <a:defRPr/>
                    </a:pPr>
                    <a:fld id="{69F2953A-48C1-4CA9-BA7A-1725BA91E010}" type="CATEGORYNAME">
                      <a:rPr lang="ru-RU" sz="800" b="1">
                        <a:latin typeface="Book Antiqua" panose="02040602050305030304" pitchFamily="18" charset="0"/>
                      </a:rPr>
                      <a:t>[ИМЯ КАТЕГОРИИ]</a:t>
                    </a:fld>
                    <a:r>
                      <a:rPr lang="ru-RU" sz="800" b="1">
                        <a:latin typeface="Book Antiqua" panose="02040602050305030304" pitchFamily="18" charset="0"/>
                      </a:rPr>
                      <a:t>
</a:t>
                    </a:r>
                    <a:fld id="{91EC477B-5D60-4DA8-A11C-05451AA1F958}" type="VALUE">
                      <a:rPr lang="ru-RU" sz="800" b="1">
                        <a:solidFill>
                          <a:srgbClr val="C00000"/>
                        </a:solidFill>
                        <a:latin typeface="Book Antiqua" panose="02040602050305030304" pitchFamily="18" charset="0"/>
                      </a:rPr>
                      <a:t>[ЗНАЧЕНИЕ]</a:t>
                    </a:fld>
                    <a:endParaRPr lang="ru-RU" sz="800" b="1">
                      <a:latin typeface="Book Antiqua" panose="02040602050305030304" pitchFamily="18" charset="0"/>
                    </a:endParaRPr>
                  </a:p>
                </c:rich>
              </c:tx>
              <c:showLegendKey val="0"/>
              <c:showVal val="0"/>
              <c:showCatName val="1"/>
              <c:showSerName val="0"/>
              <c:showPercent val="1"/>
              <c:showBubbleSize val="0"/>
            </c:dLbl>
            <c:dLbl>
              <c:idx val="3"/>
              <c:layout>
                <c:manualLayout>
                  <c:x val="0.32978913187980652"/>
                  <c:y val="0.39498341083526611"/>
                </c:manualLayout>
              </c:layout>
              <c:tx>
                <c:rich>
                  <a:bodyPr rot="0" spcFirstLastPara="1" vertOverflow="ellipsis" vert="horz" wrap="square" lIns="38100" tIns="19050" rIns="38100" bIns="19050" anchor="ctr" anchorCtr="1">
                    <a:noAutofit/>
                  </a:bodyPr>
                  <a:lstStyle/>
                  <a:p>
                    <a:pPr>
                      <a:defRPr sz="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A2664E1E-0D2D-47F1-9E83-3DF56EB897B5}" type="CATEGORYNAME">
                      <a:rPr lang="ru-RU" sz="800" b="1">
                        <a:latin typeface="Arial" panose="020b0604020202020204" pitchFamily="34" charset="0"/>
                        <a:cs typeface="Arial" panose="020b0604020202020204" pitchFamily="34" charset="0"/>
                      </a:rPr>
                      <a:pPr>
                        <a:defRPr sz="600" b="1">
                          <a:latin typeface="Arial" panose="020b0604020202020204" pitchFamily="34" charset="0"/>
                          <a:cs typeface="Arial" panose="020b0604020202020204" pitchFamily="34" charset="0"/>
                        </a:defRPr>
                      </a:pPr>
                      <a:t>[ИМЯ КАТЕГОРИИ]</a:t>
                    </a:fld>
                    <a:r>
                      <a:rPr lang="ru-RU" sz="600" b="1">
                        <a:latin typeface="Arial" panose="020b0604020202020204" pitchFamily="34" charset="0"/>
                        <a:cs typeface="Arial" panose="020b0604020202020204" pitchFamily="34" charset="0"/>
                      </a:rPr>
                      <a:t>
</a:t>
                    </a:r>
                    <a:fld id="{6BB29EE2-D1ED-4A5E-8AD9-BD02CE56A620}" type="VALUE">
                      <a:rPr lang="ru-RU" sz="800" b="1">
                        <a:solidFill>
                          <a:srgbClr val="C00000"/>
                        </a:solidFill>
                        <a:latin typeface="Arial" panose="020b0604020202020204" pitchFamily="34" charset="0"/>
                        <a:cs typeface="Arial" panose="020b0604020202020204" pitchFamily="34" charset="0"/>
                      </a:rPr>
                      <a:pPr>
                        <a:defRPr sz="600" b="1">
                          <a:latin typeface="Arial" panose="020b0604020202020204" pitchFamily="34" charset="0"/>
                          <a:cs typeface="Arial" panose="020b0604020202020204" pitchFamily="34" charset="0"/>
                        </a:defRPr>
                      </a:pPr>
                      <a:t>[ЗНАЧЕНИЕ]</a:t>
                    </a:fld>
                    <a:endParaRPr lang="ru-RU" sz="600" b="1">
                      <a:latin typeface="Arial" panose="020b0604020202020204" pitchFamily="34" charset="0"/>
                      <a:cs typeface="Arial" panose="020b0604020202020204" pitchFamily="34" charset="0"/>
                    </a:endParaRPr>
                  </a:p>
                </c:rich>
              </c:tx>
              <c:numFmt formatCode="General" sourceLinked="0"/>
              <c:spPr>
                <a:noFill/>
                <a:ln>
                  <a:noFill/>
                </a:ln>
                <a:effectLst/>
              </c:spPr>
              <c:txPr>
                <a:bodyPr rot="0" spcFirstLastPara="1" vertOverflow="ellipsis" vert="horz" wrap="square" lIns="38100" tIns="19050" rIns="38100" bIns="19050" anchor="ctr" anchorCtr="1">
                  <a:noAutofit/>
                </a:bodyPr>
                <a:p>
                  <a:pPr>
                    <a:defRPr sz="600" b="1" i="0" u="none" strike="noStrike" kern="1200" baseline="0" smtId="4294967295">
                      <a:solidFill>
                        <a:schemeClr val="tx1">
                          <a:lumMod val="75000"/>
                          <a:lumOff val="25000"/>
                        </a:schemeClr>
                      </a:solidFill>
                      <a:latin typeface="Arial" panose="020b0604020202020204" pitchFamily="34" charset="0"/>
                      <a:ea typeface="+mn-ea"/>
                      <a:cs typeface="Arial" panose="020b0604020202020204" pitchFamily="34" charset="0"/>
                    </a:defRPr>
                  </a:pPr>
                  <a:endParaRPr lang="ru-RU"/>
                </a:p>
              </c:txPr>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p>
                <a:pPr>
                  <a:defRPr sz="600" b="1" i="0" u="none" strike="noStrike" kern="1200" baseline="0" smtId="4294967295">
                    <a:solidFill>
                      <a:schemeClr val="tx1">
                        <a:lumMod val="75000"/>
                        <a:lumOff val="25000"/>
                      </a:schemeClr>
                    </a:solidFill>
                    <a:latin typeface="Arial" panose="020b0604020202020204" pitchFamily="34" charset="0"/>
                    <a:ea typeface="+mn-ea"/>
                    <a:cs typeface="Arial" panose="020b0604020202020204" pitchFamily="34" charset="0"/>
                  </a:defRPr>
                </a:pPr>
                <a:endParaRPr lang="ru-RU"/>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15:showLeaderLines xmlns:c15="http://schemas.microsoft.com/office/drawing/2012/chart" value="1"/>
              </c:ext>
            </c:extLst>
          </c:dLbls>
          <c:cat>
            <c:strRef>
              <c:f>Лист1!$A$2:$A$5</c:f>
              <c:strCache>
                <c:ptCount val="4"/>
                <c:pt idx="0">
                  <c:v>БАКАЛАВРЫ</c:v>
                </c:pt>
                <c:pt idx="1">
                  <c:v>МАГИСТРАНТЫ</c:v>
                </c:pt>
                <c:pt idx="2">
                  <c:v>ДОКТОРАНТЫ</c:v>
                </c:pt>
                <c:pt idx="3">
                  <c:v>ПОСТДОКТОРАНТЫ</c:v>
                </c:pt>
              </c:strCache>
            </c:strRef>
          </c:cat>
          <c:val>
            <c:numRef>
              <c:f>Лист1!$B$2:$B$5</c:f>
              <c:numCache>
                <c:formatCode>General</c:formatCode>
                <c:ptCount val="4"/>
                <c:pt idx="0">
                  <c:v>1800</c:v>
                </c:pt>
                <c:pt idx="1">
                  <c:v>170</c:v>
                </c:pt>
                <c:pt idx="2">
                  <c:v>18</c:v>
                </c:pt>
                <c:pt idx="3">
                  <c:v>2</c:v>
                </c:pt>
              </c:numCache>
            </c:numRef>
          </c:val>
          <c:extLst>
            <c:ext xmlns:c16="http://schemas.microsoft.com/office/drawing/2014/chart" uri="{C3380CC4-5D6E-409C-BE32-E72D297353CC}">
              <c16:uniqueId val="{00000008-94D3-4A8C-B45A-3D44B250841D}"/>
            </c:ext>
          </c:extLst>
        </c:ser>
        <c:dLbls>
          <c:showLegendKey val="0"/>
          <c:showVal val="0"/>
          <c:showCatName val="0"/>
          <c:showSerName val="0"/>
          <c:showPercent val="0"/>
          <c:showBubbleSize val="0"/>
          <c:showLeaderLines val="0"/>
        </c:dLbls>
        <c:firstSliceAng/>
        <c:holeSize val="75"/>
      </c:doughnutChart>
      <c:spPr>
        <a:noFill/>
        <a:ln>
          <a:noFill/>
        </a:ln>
        <a:effectLst/>
      </c:spPr>
    </c:plotArea>
    <c:legend>
      <c:legendPos val="b"/>
      <c:overlay val="0"/>
      <c:spPr>
        <a:noFill/>
        <a:ln>
          <a:noFill/>
        </a:ln>
        <a:effectLst/>
      </c:spPr>
      <c:txPr>
        <a:bodyPr rot="0" spcFirstLastPara="1" vertOverflow="ellipsis" vert="horz" wrap="square" anchor="ctr" anchorCtr="1"/>
        <a:p>
          <a:pPr>
            <a:defRPr sz="1000" b="0" i="0" u="none" strike="noStrike" kern="1200" baseline="0" smtId="4294967295">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p>
      <a:pPr>
        <a:defRPr/>
      </a:pPr>
      <a:endParaRPr lang="ru-RU"/>
    </a:p>
  </c:txPr>
  <c:externalData r:id="rId1">
    <c:autoUpdate val="0"/>
  </c:externalData>
</c:chartSpace>
</file>

<file path=ppt/charts/chart2.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c:rAngAx val="0"/>
    </c:view3D>
    <c:floor>
      <c:thickness val="0"/>
      <c:spPr>
        <a:noFill/>
        <a:ln>
          <a:noFill/>
        </a:ln>
        <a:effectLst/>
      </c:spPr>
    </c:floor>
    <c:sideWall>
      <c:thickness val="0"/>
      <c:spPr>
        <a:noFill/>
        <a:ln>
          <a:noFill/>
        </a:ln>
        <a:effectLst/>
      </c:spPr>
    </c:sideWall>
    <c:backWall>
      <c:thickness val="0"/>
      <c:spPr>
        <a:noFill/>
        <a:ln>
          <a:noFill/>
        </a:ln>
        <a:effectLst/>
      </c:spPr>
    </c:backWall>
    <c:plotArea>
      <c:pie3DChart>
        <c:varyColors val="1"/>
        <c:ser>
          <c:idx val="0"/>
          <c:order val="0"/>
          <c:tx>
            <c:strRef>
              <c:f>Лист1!$B$1</c:f>
              <c:strCache>
                <c:ptCount val="1"/>
                <c:pt idx="0">
                  <c:v>Столбец1</c:v>
                </c:pt>
              </c:strCache>
            </c:strRef>
          </c:tx>
          <c:dPt>
            <c:idx val="0"/>
            <c:invertIfNegative val="1"/>
            <c:spPr>
              <a:solidFill>
                <a:srgbClr val="80008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3B36-49F2-8D43-FE3495D2F942}"/>
              </c:ext>
            </c:extLst>
          </c:dPt>
          <c:dPt>
            <c:idx val="1"/>
            <c:invertIfNegative val="1"/>
            <c:spPr>
              <a:solidFill>
                <a:schemeClr val="accent6">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3B36-49F2-8D43-FE3495D2F942}"/>
              </c:ext>
            </c:extLst>
          </c:dPt>
          <c:dPt>
            <c:idx val="2"/>
            <c:invertIfNegative val="1"/>
            <c:spPr>
              <a:solidFill>
                <a:srgbClr val="FF000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3B36-49F2-8D43-FE3495D2F942}"/>
              </c:ext>
            </c:extLst>
          </c:dPt>
          <c:dPt>
            <c:idx val="3"/>
            <c:invertIfNegative val="1"/>
            <c:spPr>
              <a:solidFill>
                <a:srgbClr val="382B7D"/>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3B36-49F2-8D43-FE3495D2F942}"/>
              </c:ext>
            </c:extLst>
          </c:dPt>
          <c:dLbls>
            <c:dLbl>
              <c:idx val="0"/>
              <c:layout>
                <c:manualLayout>
                  <c:x val="-0.24762040376663208"/>
                  <c:y val="0.15047264099121094"/>
                </c:manualLayout>
              </c:layout>
              <c:tx>
                <c:rich>
                  <a:bodyPr rot="0" spcFirstLastPara="1" vertOverflow="ellipsis" vert="horz" wrap="square" lIns="38100" tIns="19050" rIns="38100" bIns="19050" anchor="ctr" anchorCtr="1">
                    <a:noAutofit/>
                  </a:bodyPr>
                  <a:lstStyle/>
                  <a:p>
                    <a:pPr>
                      <a:defRPr sz="600" b="1" i="0" u="none" strike="noStrike" kern="1200" spc="0" baseline="0">
                        <a:solidFill>
                          <a:schemeClr val="bg1"/>
                        </a:solidFill>
                        <a:latin typeface="Book Antiqua" panose="02040602050305030304" pitchFamily="18" charset="0"/>
                        <a:ea typeface="+mn-ea"/>
                        <a:cs typeface="+mn-cs"/>
                      </a:defRPr>
                    </a:pPr>
                    <a:fld id="{6EA99044-4997-46C0-ABDE-7204ACDF6DEA}" type="CATEGORYNAME">
                      <a:rPr lang="ru-RU" sz="600">
                        <a:solidFill>
                          <a:schemeClr val="bg1"/>
                        </a:solidFill>
                        <a:latin typeface="Arial Black" panose="020b0a04020102020204" pitchFamily="34" charset="0"/>
                      </a:rPr>
                      <a:pPr>
                        <a:defRPr sz="600">
                          <a:solidFill>
                            <a:schemeClr val="bg1"/>
                          </a:solidFill>
                          <a:latin typeface="Book Antiqua" panose="02040602050305030304" pitchFamily="18" charset="0"/>
                        </a:defRPr>
                      </a:pPr>
                      <a:t>[ИМЯ КАТЕГОРИИ]</a:t>
                    </a:fld>
                    <a:r>
                      <a:rPr lang="ru-RU" sz="600" baseline="0">
                        <a:solidFill>
                          <a:schemeClr val="bg1"/>
                        </a:solidFill>
                        <a:latin typeface="Arial Black" panose="020b0a04020102020204" pitchFamily="34" charset="0"/>
                      </a:rPr>
                      <a:t>
</a:t>
                    </a:r>
                    <a:fld id="{7AB50BF7-2E0C-4227-A398-4529BB53E721}" type="VALUE">
                      <a:rPr lang="ru-RU" sz="600" baseline="0" smtClean="0">
                        <a:solidFill>
                          <a:schemeClr val="bg1"/>
                        </a:solidFill>
                        <a:latin typeface="Arial Black" panose="020b0a04020102020204" pitchFamily="34" charset="0"/>
                      </a:rPr>
                      <a:pPr>
                        <a:defRPr sz="600">
                          <a:solidFill>
                            <a:schemeClr val="bg1"/>
                          </a:solidFill>
                          <a:latin typeface="Book Antiqua" panose="02040602050305030304" pitchFamily="18" charset="0"/>
                        </a:defRPr>
                      </a:pPr>
                      <a:t>[ЗНАЧЕНИЕ]</a:t>
                    </a:fld>
                    <a:endParaRPr lang="ru-RU" sz="600" baseline="0">
                      <a:solidFill>
                        <a:schemeClr val="bg1"/>
                      </a:solidFill>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noAutofit/>
                </a:bodyPr>
                <a:p>
                  <a:pPr>
                    <a:defRPr sz="600" b="1" i="0" u="none" strike="noStrike" kern="1200" spc="0" baseline="0" smtId="4294967295">
                      <a:solidFill>
                        <a:schemeClr val="bg1"/>
                      </a:solidFill>
                      <a:latin typeface="Book Antiqua" panose="02040602050305030304" pitchFamily="18" charset="0"/>
                      <a:ea typeface="+mn-ea"/>
                      <a:cs typeface="+mn-cs"/>
                    </a:defRPr>
                  </a:pPr>
                  <a:endParaRPr lang="ru-RU"/>
                </a:p>
              </c:txPr>
              <c:dLblPos val="bestFit"/>
              <c:showLegendKey val="0"/>
              <c:showVal val="0"/>
              <c:showCatName val="1"/>
              <c:showSerName val="0"/>
              <c:showPercent val="1"/>
              <c:showBubbleSize val="0"/>
            </c:dLbl>
            <c:dLbl>
              <c:idx val="1"/>
              <c:layout>
                <c:manualLayout>
                  <c:x val="-0.17887802422046661"/>
                  <c:y val="-0.17159825563430786"/>
                </c:manualLayout>
              </c:layout>
              <c:tx>
                <c:rich>
                  <a:bodyPr rot="0" spcFirstLastPara="1" vertOverflow="ellipsis" vert="horz" wrap="square" lIns="38100" tIns="19050" rIns="38100" bIns="19050" anchor="ctr" anchorCtr="1">
                    <a:noAutofit/>
                  </a:bodyPr>
                  <a:lstStyle/>
                  <a:p>
                    <a:pPr>
                      <a:defRPr sz="600" b="1" i="0" u="none" strike="noStrike" kern="1200" spc="0" baseline="0">
                        <a:solidFill>
                          <a:schemeClr val="bg1"/>
                        </a:solidFill>
                        <a:latin typeface="Book Antiqua" panose="02040602050305030304" pitchFamily="18" charset="0"/>
                        <a:ea typeface="+mn-ea"/>
                        <a:cs typeface="+mn-cs"/>
                      </a:defRPr>
                    </a:pPr>
                    <a:fld id="{893078FC-E6D1-4DF4-A7CD-63C7DB811F68}" type="CATEGORYNAME">
                      <a:rPr lang="ru-RU" sz="700">
                        <a:solidFill>
                          <a:schemeClr val="bg1"/>
                        </a:solidFill>
                        <a:latin typeface="Arial Black" panose="020b0a04020102020204" pitchFamily="34" charset="0"/>
                      </a:rPr>
                      <a:pPr>
                        <a:defRPr sz="600">
                          <a:solidFill>
                            <a:schemeClr val="bg1"/>
                          </a:solidFill>
                          <a:latin typeface="Book Antiqua" panose="02040602050305030304" pitchFamily="18" charset="0"/>
                        </a:defRPr>
                      </a:pPr>
                      <a:t>[ИМЯ КАТЕГОРИИ]</a:t>
                    </a:fld>
                    <a:r>
                      <a:rPr lang="ru-RU" sz="700" baseline="0">
                        <a:solidFill>
                          <a:schemeClr val="bg1"/>
                        </a:solidFill>
                        <a:latin typeface="Arial Black" panose="020b0a04020102020204" pitchFamily="34" charset="0"/>
                      </a:rPr>
                      <a:t>
</a:t>
                    </a:r>
                    <a:fld id="{9D16E4CB-4617-4498-BCD1-F1EBA88A5159}" type="VALUE">
                      <a:rPr lang="ru-RU" sz="700" baseline="0" smtClean="0">
                        <a:solidFill>
                          <a:schemeClr val="bg1"/>
                        </a:solidFill>
                        <a:latin typeface="Arial Black" panose="020b0a04020102020204" pitchFamily="34" charset="0"/>
                      </a:rPr>
                      <a:pPr>
                        <a:defRPr sz="600">
                          <a:solidFill>
                            <a:schemeClr val="bg1"/>
                          </a:solidFill>
                          <a:latin typeface="Book Antiqua" panose="02040602050305030304" pitchFamily="18" charset="0"/>
                        </a:defRPr>
                      </a:pPr>
                      <a:t>[ЗНАЧЕНИЕ]</a:t>
                    </a:fld>
                    <a:endParaRPr lang="ru-RU" sz="700" baseline="0">
                      <a:solidFill>
                        <a:schemeClr val="bg1"/>
                      </a:solidFill>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noAutofit/>
                </a:bodyPr>
                <a:p>
                  <a:pPr>
                    <a:defRPr sz="600" b="1" i="0" u="none" strike="noStrike" kern="1200" spc="0" baseline="0" smtId="4294967295">
                      <a:solidFill>
                        <a:schemeClr val="bg1"/>
                      </a:solidFill>
                      <a:latin typeface="Book Antiqua" panose="02040602050305030304" pitchFamily="18" charset="0"/>
                      <a:ea typeface="+mn-ea"/>
                      <a:cs typeface="+mn-cs"/>
                    </a:defRPr>
                  </a:pPr>
                  <a:endParaRPr lang="ru-RU"/>
                </a:p>
              </c:txPr>
              <c:dLblPos val="bestFit"/>
              <c:showLegendKey val="0"/>
              <c:showVal val="0"/>
              <c:showCatName val="1"/>
              <c:showSerName val="0"/>
              <c:showPercent val="1"/>
              <c:showBubbleSize val="0"/>
            </c:dLbl>
            <c:dLbl>
              <c:idx val="2"/>
              <c:layout>
                <c:manualLayout>
                  <c:x val="0.21808135509490967"/>
                  <c:y val="-0.31880673766136169"/>
                </c:manualLayout>
              </c:layout>
              <c:tx>
                <c:rich>
                  <a:bodyPr rot="0" spcFirstLastPara="1" vertOverflow="ellipsis" vert="horz" wrap="square" lIns="38100" tIns="19050" rIns="38100" bIns="19050" anchor="ctr" anchorCtr="1">
                    <a:noAutofit/>
                  </a:bodyPr>
                  <a:lstStyle/>
                  <a:p>
                    <a:pPr>
                      <a:defRPr sz="600" b="1" i="0" u="none" strike="noStrike" kern="1200" spc="0" baseline="0">
                        <a:solidFill>
                          <a:schemeClr val="bg1"/>
                        </a:solidFill>
                        <a:latin typeface="Book Antiqua" panose="02040602050305030304" pitchFamily="18" charset="0"/>
                        <a:ea typeface="+mn-ea"/>
                        <a:cs typeface="+mn-cs"/>
                      </a:defRPr>
                    </a:pPr>
                    <a:fld id="{69F2953A-48C1-4CA9-BA7A-1725BA91E010}" type="CATEGORYNAME">
                      <a:rPr lang="ru-RU" sz="700">
                        <a:solidFill>
                          <a:schemeClr val="bg1"/>
                        </a:solidFill>
                        <a:latin typeface="Arial Black" panose="020b0a04020102020204" pitchFamily="34" charset="0"/>
                      </a:rPr>
                      <a:pPr>
                        <a:defRPr sz="600">
                          <a:solidFill>
                            <a:schemeClr val="bg1"/>
                          </a:solidFill>
                          <a:latin typeface="Book Antiqua" panose="02040602050305030304" pitchFamily="18" charset="0"/>
                        </a:defRPr>
                      </a:pPr>
                      <a:t>[ИМЯ КАТЕГОРИИ]</a:t>
                    </a:fld>
                    <a:r>
                      <a:rPr lang="en-US" sz="700" baseline="0">
                        <a:solidFill>
                          <a:schemeClr val="bg1"/>
                        </a:solidFill>
                        <a:latin typeface="Arial Black" panose="020b0a04020102020204" pitchFamily="34" charset="0"/>
                      </a:rPr>
                      <a:t>
</a:t>
                    </a:r>
                    <a:fld id="{91EC477B-5D60-4DA8-A11C-05451AA1F958}" type="VALUE">
                      <a:rPr lang="en-US" sz="700" baseline="0" smtClean="0">
                        <a:solidFill>
                          <a:schemeClr val="bg1"/>
                        </a:solidFill>
                        <a:latin typeface="Arial Black" panose="020b0a04020102020204" pitchFamily="34" charset="0"/>
                      </a:rPr>
                      <a:pPr>
                        <a:defRPr sz="600">
                          <a:solidFill>
                            <a:schemeClr val="bg1"/>
                          </a:solidFill>
                          <a:latin typeface="Book Antiqua" panose="02040602050305030304" pitchFamily="18" charset="0"/>
                        </a:defRPr>
                      </a:pPr>
                      <a:t>[ЗНАЧЕНИЕ]</a:t>
                    </a:fld>
                    <a:endParaRPr lang="en-US" sz="700" baseline="0">
                      <a:solidFill>
                        <a:schemeClr val="bg1"/>
                      </a:solidFill>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noAutofit/>
                </a:bodyPr>
                <a:p>
                  <a:pPr>
                    <a:defRPr sz="600" b="1" i="0" u="none" strike="noStrike" kern="1200" spc="0" baseline="0" smtId="4294967295">
                      <a:solidFill>
                        <a:schemeClr val="bg1"/>
                      </a:solidFill>
                      <a:latin typeface="Book Antiqua" panose="02040602050305030304" pitchFamily="18" charset="0"/>
                      <a:ea typeface="+mn-ea"/>
                      <a:cs typeface="+mn-cs"/>
                    </a:defRPr>
                  </a:pPr>
                  <a:endParaRPr lang="ru-RU"/>
                </a:p>
              </c:txPr>
              <c:dLblPos val="bestFit"/>
              <c:showLegendKey val="0"/>
              <c:showVal val="0"/>
              <c:showCatName val="1"/>
              <c:showSerName val="0"/>
              <c:showPercent val="1"/>
              <c:showBubbleSize val="0"/>
            </c:dLbl>
            <c:dLbl>
              <c:idx val="3"/>
              <c:layout>
                <c:manualLayout>
                  <c:x val="0.1790606826543808"/>
                  <c:y val="0.12663121521472931"/>
                </c:manualLayout>
              </c:layout>
              <c:tx>
                <c:rich>
                  <a:bodyPr rot="0" spcFirstLastPara="1" vertOverflow="ellipsis" vert="horz" wrap="square" lIns="38100" tIns="19050" rIns="38100" bIns="19050" anchor="ctr" anchorCtr="1">
                    <a:noAutofit/>
                  </a:bodyPr>
                  <a:lstStyle/>
                  <a:p>
                    <a:pPr>
                      <a:defRPr sz="600" b="1" i="0" u="none" strike="noStrike" kern="1200" spc="0" baseline="0">
                        <a:solidFill>
                          <a:schemeClr val="bg1"/>
                        </a:solidFill>
                        <a:latin typeface="Book Antiqua" panose="02040602050305030304" pitchFamily="18" charset="0"/>
                        <a:ea typeface="+mn-ea"/>
                        <a:cs typeface="+mn-cs"/>
                      </a:defRPr>
                    </a:pPr>
                    <a:fld id="{A2664E1E-0D2D-47F1-9E83-3DF56EB897B5}" type="CATEGORYNAME">
                      <a:rPr lang="ru-RU" sz="600" smtClean="0">
                        <a:solidFill>
                          <a:schemeClr val="bg1"/>
                        </a:solidFill>
                        <a:latin typeface="Arial Black" panose="020b0a04020102020204" pitchFamily="34" charset="0"/>
                      </a:rPr>
                      <a:pPr>
                        <a:defRPr sz="600">
                          <a:solidFill>
                            <a:schemeClr val="bg1"/>
                          </a:solidFill>
                          <a:latin typeface="Book Antiqua" panose="02040602050305030304" pitchFamily="18" charset="0"/>
                        </a:defRPr>
                      </a:pPr>
                      <a:t>[ИМЯ КАТЕГОРИИ]</a:t>
                    </a:fld>
                    <a:r>
                      <a:rPr lang="ru-RU" sz="1000" baseline="0">
                        <a:solidFill>
                          <a:schemeClr val="bg1"/>
                        </a:solidFill>
                        <a:latin typeface="Book Antiqua" panose="02040602050305030304" pitchFamily="18" charset="0"/>
                      </a:rPr>
                      <a:t>
</a:t>
                    </a:r>
                    <a:fld id="{6BB29EE2-D1ED-4A5E-8AD9-BD02CE56A620}" type="VALUE">
                      <a:rPr lang="ru-RU" sz="1000" baseline="0" smtClean="0">
                        <a:solidFill>
                          <a:schemeClr val="bg1"/>
                        </a:solidFill>
                        <a:latin typeface="Arial Black" panose="020b0a04020102020204" pitchFamily="34" charset="0"/>
                      </a:rPr>
                      <a:pPr>
                        <a:defRPr sz="600">
                          <a:solidFill>
                            <a:schemeClr val="bg1"/>
                          </a:solidFill>
                          <a:latin typeface="Book Antiqua" panose="02040602050305030304" pitchFamily="18" charset="0"/>
                        </a:defRPr>
                      </a:pPr>
                      <a:t>[ЗНАЧЕНИЕ]</a:t>
                    </a:fld>
                    <a:endParaRPr lang="ru-RU" sz="1000" baseline="0">
                      <a:solidFill>
                        <a:schemeClr val="bg1"/>
                      </a:solidFill>
                      <a:latin typeface="Book Antiqua" panose="02040602050305030304" pitchFamily="18" charset="0"/>
                    </a:endParaRPr>
                  </a:p>
                </c:rich>
              </c:tx>
              <c:numFmt formatCode="General" sourceLinked="0"/>
              <c:spPr>
                <a:noFill/>
                <a:ln>
                  <a:noFill/>
                </a:ln>
                <a:effectLst/>
              </c:spPr>
              <c:txPr>
                <a:bodyPr rot="0" spcFirstLastPara="1" vertOverflow="ellipsis" vert="horz" wrap="square" lIns="38100" tIns="19050" rIns="38100" bIns="19050" anchor="ctr" anchorCtr="1">
                  <a:noAutofit/>
                </a:bodyPr>
                <a:p>
                  <a:pPr>
                    <a:defRPr sz="600" b="1" i="0" u="none" strike="noStrike" kern="1200" spc="0" baseline="0" smtId="4294967295">
                      <a:solidFill>
                        <a:schemeClr val="bg1"/>
                      </a:solidFill>
                      <a:latin typeface="Book Antiqua" panose="02040602050305030304" pitchFamily="18" charset="0"/>
                      <a:ea typeface="+mn-ea"/>
                      <a:cs typeface="+mn-cs"/>
                    </a:defRPr>
                  </a:pPr>
                  <a:endParaRPr lang="ru-RU"/>
                </a:p>
              </c:txPr>
              <c:dLblPos val="bestFit"/>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p>
                <a:pPr>
                  <a:defRPr sz="600" b="1" i="0" u="none" strike="noStrike" kern="1200" spc="0" baseline="0" smtId="4294967295">
                    <a:solidFill>
                      <a:schemeClr val="bg1"/>
                    </a:solidFill>
                    <a:latin typeface="Book Antiqua" panose="02040602050305030304" pitchFamily="18" charset="0"/>
                    <a:ea typeface="+mn-ea"/>
                    <a:cs typeface="+mn-cs"/>
                  </a:defRPr>
                </a:pPr>
                <a:endParaRPr lang="ru-RU"/>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15:showLeaderLines xmlns:c15="http://schemas.microsoft.com/office/drawing/2012/chart" value="1"/>
              </c:ext>
            </c:extLst>
          </c:dLbls>
          <c:cat>
            <c:strRef>
              <c:f>Лист1!$A$2:$A$5</c:f>
              <c:strCache>
                <c:ptCount val="4"/>
                <c:pt idx="0">
                  <c:v>Д.Ю.Н., ПРОФЕССОР</c:v>
                </c:pt>
                <c:pt idx="1">
                  <c:v>К.Ю.Н., ДОЦЕНТ</c:v>
                </c:pt>
                <c:pt idx="2">
                  <c:v>ДОКТОР PhD</c:v>
                </c:pt>
                <c:pt idx="3">
                  <c:v>СТ. ПРЕПОДАВАТЕЛЬ</c:v>
                </c:pt>
              </c:strCache>
            </c:strRef>
          </c:cat>
          <c:val>
            <c:numRef>
              <c:f>Лист1!$B$2:$B$5</c:f>
              <c:numCache>
                <c:formatCode>General</c:formatCode>
                <c:ptCount val="4"/>
                <c:pt idx="0">
                  <c:v>19</c:v>
                </c:pt>
                <c:pt idx="1">
                  <c:v>31</c:v>
                </c:pt>
                <c:pt idx="2">
                  <c:v>26</c:v>
                </c:pt>
                <c:pt idx="3">
                  <c:v>32</c:v>
                </c:pt>
              </c:numCache>
            </c:numRef>
          </c:val>
          <c:extLst>
            <c:ext xmlns:c16="http://schemas.microsoft.com/office/drawing/2014/chart" uri="{C3380CC4-5D6E-409C-BE32-E72D297353CC}">
              <c16:uniqueId val="{00000008-3B36-49F2-8D43-FE3495D2F942}"/>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p>
      <a:pPr>
        <a:defRPr/>
      </a:pPr>
      <a:endParaRPr lang="ru-RU"/>
    </a:p>
  </c:txPr>
  <c:externalData r:id="rId1">
    <c:autoUpdate val="0"/>
  </c:externalData>
  <c:userShapes r:id="rId2"/>
</c:chartSpace>
</file>

<file path=ppt/charts/chart3.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c:rAngAx val="0"/>
    </c:view3D>
    <c:floor>
      <c:thickness val="0"/>
      <c:spPr>
        <a:noFill/>
        <a:ln>
          <a:noFill/>
        </a:ln>
        <a:effectLst/>
      </c:spPr>
    </c:floor>
    <c:sideWall>
      <c:thickness val="0"/>
      <c:spPr>
        <a:noFill/>
        <a:ln>
          <a:noFill/>
        </a:ln>
        <a:effectLst/>
      </c:spPr>
    </c:sideWall>
    <c:backWall>
      <c:thickness val="0"/>
      <c:spPr>
        <a:noFill/>
        <a:ln>
          <a:noFill/>
        </a:ln>
        <a:effectLst/>
      </c:spPr>
    </c:backWall>
    <c:plotArea>
      <c:pie3DChart>
        <c:varyColors val="1"/>
        <c:ser>
          <c:idx val="0"/>
          <c:order val="0"/>
          <c:tx>
            <c:strRef>
              <c:f>Лист1!$B$1</c:f>
              <c:strCache>
                <c:ptCount val="1"/>
                <c:pt idx="0">
                  <c:v>Бакалавриат</c:v>
                </c:pt>
              </c:strCache>
            </c:strRef>
          </c:tx>
          <c:dPt>
            <c:idx val="0"/>
            <c:invertIfNegative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CC36-6D40-862F-7EA2A96224A1}"/>
              </c:ext>
            </c:extLst>
          </c:dPt>
          <c:dPt>
            <c:idx val="1"/>
            <c:invertIfNegative val="1"/>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CC36-6D40-862F-7EA2A96224A1}"/>
              </c:ext>
            </c:extLst>
          </c:dPt>
          <c:dPt>
            <c:idx val="2"/>
            <c:invertIfNegative val="1"/>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CC36-6D40-862F-7EA2A96224A1}"/>
              </c:ext>
            </c:extLst>
          </c:dPt>
          <c:dLbls>
            <c:dLbl>
              <c:idx val="0"/>
              <c:tx>
                <c:rich>
                  <a:bodyPr/>
                  <a:lstStyle/>
                  <a:p>
                    <a:pPr>
                      <a:defRPr/>
                    </a:pPr>
                    <a:r>
                      <a:rPr lang="en-US" baseline="0">
                        <a:solidFill>
                          <a:schemeClr val="bg1"/>
                        </a:solidFill>
                      </a:rPr>
                      <a:t> </a:t>
                    </a:r>
                    <a:fld id="{3C1B2C09-1EFA-4869-8860-ABB26C9A1545}" type="VALUE">
                      <a:rPr lang="en-US" baseline="0">
                        <a:solidFill>
                          <a:schemeClr val="tx1"/>
                        </a:solidFill>
                      </a:rPr>
                      <a:t>[ЗНАЧЕНИЕ]</a:t>
                    </a:fld>
                    <a:endParaRPr lang="en-US" baseline="0">
                      <a:solidFill>
                        <a:schemeClr val="bg1"/>
                      </a:solidFill>
                    </a:endParaRPr>
                  </a:p>
                </c:rich>
              </c:tx>
              <c:showLegendKey val="0"/>
              <c:showVal val="1"/>
              <c:showCatName val="1"/>
              <c:showSerName val="0"/>
              <c:showPercent val="0"/>
              <c:showBubbleSize val="0"/>
            </c:dLbl>
            <c:dLbl>
              <c:idx val="1"/>
              <c:tx>
                <c:rich>
                  <a:bodyPr rot="0" spcFirstLastPara="1" vertOverflow="ellipsis" vert="horz" wrap="square" anchor="ctr" anchorCtr="1"/>
                  <a:lstStyle/>
                  <a:p>
                    <a:pPr>
                      <a:defRPr sz="1197"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b="1" baseline="0">
                        <a:solidFill>
                          <a:schemeClr val="tx1"/>
                        </a:solidFill>
                      </a:rPr>
                      <a:t> </a:t>
                    </a:r>
                    <a:fld id="{932FA17F-A57B-4EEF-8CA0-C0BDDA4C2E2C}" type="VALUE">
                      <a:rPr lang="en-US" b="1" baseline="0">
                        <a:solidFill>
                          <a:schemeClr val="tx1"/>
                        </a:solidFill>
                      </a:rPr>
                      <a:pPr>
                        <a:defRPr b="1">
                          <a:solidFill>
                            <a:schemeClr val="tx1"/>
                          </a:solidFill>
                        </a:defRPr>
                      </a:pPr>
                      <a:t>[ЗНАЧЕНИЕ]</a:t>
                    </a:fld>
                  </a:p>
                </c:rich>
              </c:tx>
              <c:spPr>
                <a:noFill/>
                <a:ln>
                  <a:noFill/>
                </a:ln>
                <a:effectLst/>
              </c:spPr>
              <c:txPr>
                <a:bodyPr rot="0" spcFirstLastPara="1" vertOverflow="ellipsis" vert="horz" wrap="square" anchor="ctr" anchorCtr="1"/>
                <a:p>
                  <a:pPr>
                    <a:defRPr sz="1197" b="1" i="0" u="none" strike="noStrike" kern="1200" baseline="0" smtId="4294967295">
                      <a:solidFill>
                        <a:schemeClr val="tx1"/>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1"/>
              <c:showSerName val="0"/>
              <c:showPercent val="0"/>
              <c:showBubbleSize val="0"/>
            </c:dLbl>
            <c:dLbl>
              <c:idx val="2"/>
              <c:tx>
                <c:rich>
                  <a:bodyPr/>
                  <a:lstStyle/>
                  <a:p>
                    <a:pPr>
                      <a:defRPr/>
                    </a:pPr>
                    <a:r>
                      <a:rPr lang="en-US" baseline="0"/>
                      <a:t> </a:t>
                    </a:r>
                    <a:fld id="{9C119CB8-7BFD-4A83-8650-72D093E58772}" type="VALUE">
                      <a:rPr lang="en-US" baseline="0"/>
                      <a:t>[ЗНАЧЕНИЕ]</a:t>
                    </a:fld>
                  </a:p>
                </c:rich>
              </c:tx>
              <c:showLegendKey val="0"/>
              <c:showVal val="1"/>
              <c:showCatName val="1"/>
              <c:showSerName val="0"/>
              <c:showPercent val="0"/>
              <c:showBubbleSize val="0"/>
            </c:dLbl>
            <c:spPr>
              <a:noFill/>
              <a:ln>
                <a:noFill/>
              </a:ln>
              <a:effectLst/>
            </c:spPr>
            <c:txPr>
              <a:bodyPr rot="0" spcFirstLastPara="1" vertOverflow="ellipsis" vert="horz" wrap="square" anchor="ctr" anchorCtr="1"/>
              <a:p>
                <a:pPr>
                  <a:defRPr sz="1197" b="1" i="0" u="none" strike="noStrike" kern="1200" baseline="0" smtId="4294967295">
                    <a:solidFill>
                      <a:schemeClr val="bg1"/>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15:showLeaderLines xmlns:c15="http://schemas.microsoft.com/office/drawing/2012/chart" value="1"/>
              </c:ext>
            </c:extLst>
          </c:dLbls>
          <c:cat>
            <c:strRef>
              <c:f>Лист1!$A$2:$A$4</c:f>
              <c:strCache>
                <c:ptCount val="2"/>
                <c:pt idx="0">
                  <c:v>Трудоустроенные</c:v>
                </c:pt>
                <c:pt idx="1">
                  <c:v>Нетрудоустроенные</c:v>
                </c:pt>
              </c:strCache>
            </c:strRef>
          </c:cat>
          <c:val>
            <c:numRef>
              <c:f>Лист1!$B$2:$B$4</c:f>
              <c:numCache>
                <c:formatCode>General</c:formatCode>
                <c:ptCount val="3"/>
                <c:pt idx="0">
                  <c:v>82</c:v>
                </c:pt>
                <c:pt idx="1">
                  <c:v>18</c:v>
                </c:pt>
              </c:numCache>
            </c:numRef>
          </c:val>
          <c:extLst>
            <c:ext xmlns:c16="http://schemas.microsoft.com/office/drawing/2014/chart" uri="{C3380CC4-5D6E-409C-BE32-E72D297353CC}">
              <c16:uniqueId val="{00000006-CC36-6D40-862F-7EA2A96224A1}"/>
            </c:ext>
          </c:extLst>
        </c:ser>
        <c:dLbls>
          <c:showLegendKey val="0"/>
          <c:showVal val="0"/>
          <c:showCatName val="0"/>
          <c:showSerName val="0"/>
          <c:showPercent val="0"/>
          <c:showBubbleSize val="0"/>
          <c:showLeaderLines val="0"/>
        </c:dLbls>
      </c:pie3DChart>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p>
          <a:pPr>
            <a:defRPr sz="1197" b="0" i="0" u="none" strike="noStrike" kern="1200" baseline="0" smtId="4294967295">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p>
      <a:pPr>
        <a:defRPr smtId="4294967295">
          <a:latin typeface="Times New Roman" panose="02020603050405020304" pitchFamily="18" charset="0"/>
          <a:cs typeface="Times New Roman" panose="02020603050405020304" pitchFamily="18" charset="0"/>
        </a:defRPr>
      </a:pPr>
      <a:endParaRPr lang="ru-RU"/>
    </a:p>
  </c:txPr>
  <c:externalData r:id="rId1">
    <c:autoUpdate val="0"/>
  </c:externalData>
</c:chartSpace>
</file>

<file path=ppt/charts/chart4.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c:rAngAx val="0"/>
    </c:view3D>
    <c:floor>
      <c:thickness val="0"/>
      <c:spPr>
        <a:noFill/>
        <a:ln>
          <a:noFill/>
        </a:ln>
        <a:effectLst/>
      </c:spPr>
    </c:floor>
    <c:sideWall>
      <c:thickness val="0"/>
      <c:spPr>
        <a:noFill/>
        <a:ln>
          <a:noFill/>
        </a:ln>
        <a:effectLst/>
      </c:spPr>
    </c:sideWall>
    <c:backWall>
      <c:thickness val="0"/>
      <c:spPr>
        <a:noFill/>
        <a:ln>
          <a:noFill/>
        </a:ln>
        <a:effectLst/>
      </c:spPr>
    </c:backWall>
    <c:plotArea>
      <c:pie3DChart>
        <c:varyColors val="1"/>
        <c:ser>
          <c:idx val="0"/>
          <c:order val="0"/>
          <c:tx>
            <c:strRef>
              <c:f>Лист1!$B$1</c:f>
              <c:strCache>
                <c:ptCount val="1"/>
                <c:pt idx="0">
                  <c:v>Бакалавриат</c:v>
                </c:pt>
              </c:strCache>
            </c:strRef>
          </c:tx>
          <c:dPt>
            <c:idx val="0"/>
            <c:invertIfNegative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9497-3540-97D9-61FE6ECF8CF1}"/>
              </c:ext>
            </c:extLst>
          </c:dPt>
          <c:dPt>
            <c:idx val="1"/>
            <c:invertIfNegative val="1"/>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9497-3540-97D9-61FE6ECF8CF1}"/>
              </c:ext>
            </c:extLst>
          </c:dPt>
          <c:dPt>
            <c:idx val="2"/>
            <c:invertIfNegative val="1"/>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9497-3540-97D9-61FE6ECF8CF1}"/>
              </c:ext>
            </c:extLst>
          </c:dPt>
          <c:dLbls>
            <c:dLbl>
              <c:idx val="0"/>
              <c:tx>
                <c:rich>
                  <a:bodyPr/>
                  <a:lstStyle/>
                  <a:p>
                    <a:pPr>
                      <a:defRPr/>
                    </a:pPr>
                    <a:r>
                      <a:rPr lang="en-US" baseline="0">
                        <a:solidFill>
                          <a:schemeClr val="bg1"/>
                        </a:solidFill>
                      </a:rPr>
                      <a:t> </a:t>
                    </a:r>
                    <a:fld id="{3C1B2C09-1EFA-4869-8860-ABB26C9A1545}" type="VALUE">
                      <a:rPr lang="en-US" baseline="0">
                        <a:solidFill>
                          <a:schemeClr val="tx1"/>
                        </a:solidFill>
                      </a:rPr>
                      <a:t>[ЗНАЧЕНИЕ]</a:t>
                    </a:fld>
                    <a:endParaRPr lang="en-US" baseline="0">
                      <a:solidFill>
                        <a:schemeClr val="bg1"/>
                      </a:solidFill>
                    </a:endParaRPr>
                  </a:p>
                </c:rich>
              </c:tx>
              <c:showLegendKey val="0"/>
              <c:showVal val="1"/>
              <c:showCatName val="1"/>
              <c:showSerName val="0"/>
              <c:showPercent val="0"/>
              <c:showBubbleSize val="0"/>
            </c:dLbl>
            <c:dLbl>
              <c:idx val="1"/>
              <c:tx>
                <c:rich>
                  <a:bodyPr/>
                  <a:lstStyle/>
                  <a:p>
                    <a:pPr>
                      <a:defRPr/>
                    </a:pPr>
                    <a:r>
                      <a:rPr lang="en-US" baseline="0"/>
                      <a:t> </a:t>
                    </a:r>
                    <a:fld id="{932FA17F-A57B-4EEF-8CA0-C0BDDA4C2E2C}" type="VALUE">
                      <a:rPr lang="en-US" baseline="0"/>
                      <a:t>[ЗНАЧЕНИЕ]</a:t>
                    </a:fld>
                  </a:p>
                </c:rich>
              </c:tx>
              <c:showLegendKey val="0"/>
              <c:showVal val="1"/>
              <c:showCatName val="1"/>
              <c:showSerName val="0"/>
              <c:showPercent val="0"/>
              <c:showBubbleSize val="0"/>
            </c:dLbl>
            <c:dLbl>
              <c:idx val="2"/>
              <c:tx>
                <c:rich>
                  <a:bodyPr/>
                  <a:lstStyle/>
                  <a:p>
                    <a:pPr>
                      <a:defRPr/>
                    </a:pPr>
                    <a:r>
                      <a:rPr lang="en-US" baseline="0"/>
                      <a:t> </a:t>
                    </a:r>
                    <a:fld id="{9C119CB8-7BFD-4A83-8650-72D093E58772}" type="VALUE">
                      <a:rPr lang="en-US" baseline="0"/>
                      <a:t>[ЗНАЧЕНИЕ]</a:t>
                    </a:fld>
                  </a:p>
                </c:rich>
              </c:tx>
              <c:showLegendKey val="0"/>
              <c:showVal val="1"/>
              <c:showCatName val="1"/>
              <c:showSerName val="0"/>
              <c:showPercent val="0"/>
              <c:showBubbleSize val="0"/>
            </c:dLbl>
            <c:spPr>
              <a:noFill/>
              <a:ln>
                <a:noFill/>
              </a:ln>
              <a:effectLst/>
            </c:spPr>
            <c:txPr>
              <a:bodyPr rot="0" spcFirstLastPara="1" vertOverflow="ellipsis" vert="horz" wrap="square" anchor="ctr" anchorCtr="1"/>
              <a:p>
                <a:pPr>
                  <a:defRPr sz="1197" b="1" i="0" u="none" strike="noStrike" kern="1200" baseline="0" smtId="4294967295">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15:showLeaderLines xmlns:c15="http://schemas.microsoft.com/office/drawing/2012/chart" value="1"/>
              </c:ext>
            </c:extLst>
          </c:dLbls>
          <c:cat>
            <c:strRef>
              <c:f>Лист1!$A$2:$A$4</c:f>
              <c:strCache>
                <c:ptCount val="2"/>
                <c:pt idx="0">
                  <c:v>Трудоустроенные</c:v>
                </c:pt>
                <c:pt idx="1">
                  <c:v>Нетрудоустроенные</c:v>
                </c:pt>
              </c:strCache>
            </c:strRef>
          </c:cat>
          <c:val>
            <c:numRef>
              <c:f>Лист1!$B$2:$B$4</c:f>
              <c:numCache>
                <c:formatCode>General</c:formatCode>
                <c:ptCount val="3"/>
                <c:pt idx="0">
                  <c:v>95</c:v>
                </c:pt>
                <c:pt idx="1">
                  <c:v>5</c:v>
                </c:pt>
              </c:numCache>
            </c:numRef>
          </c:val>
          <c:extLst>
            <c:ext xmlns:c16="http://schemas.microsoft.com/office/drawing/2014/chart" uri="{C3380CC4-5D6E-409C-BE32-E72D297353CC}">
              <c16:uniqueId val="{00000006-9497-3540-97D9-61FE6ECF8CF1}"/>
            </c:ext>
          </c:extLst>
        </c:ser>
        <c:dLbls>
          <c:showLegendKey val="0"/>
          <c:showVal val="0"/>
          <c:showCatName val="0"/>
          <c:showSerName val="0"/>
          <c:showPercent val="0"/>
          <c:showBubbleSize val="0"/>
          <c:showLeaderLines val="0"/>
        </c:dLbls>
      </c:pie3DChart>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p>
          <a:pPr>
            <a:defRPr sz="1197" b="0" i="0" u="none" strike="noStrike" kern="1200" baseline="0" smtId="4294967295">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p>
      <a:pPr>
        <a:defRPr smtId="4294967295">
          <a:latin typeface="Times New Roman" panose="02020603050405020304" pitchFamily="18" charset="0"/>
          <a:cs typeface="Times New Roman" panose="02020603050405020304" pitchFamily="18" charset="0"/>
        </a:defRPr>
      </a:pPr>
      <a:endParaRPr lang="ru-RU"/>
    </a:p>
  </c:txPr>
  <c:externalData r:id="rId1">
    <c:autoUpdate val="0"/>
  </c:externalData>
</c:chartSpace>
</file>

<file path=ppt/charts/chart5.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c:rAngAx val="0"/>
    </c:view3D>
    <c:floor>
      <c:thickness val="0"/>
      <c:spPr>
        <a:noFill/>
        <a:ln>
          <a:noFill/>
        </a:ln>
        <a:effectLst/>
      </c:spPr>
    </c:floor>
    <c:sideWall>
      <c:thickness val="0"/>
      <c:spPr>
        <a:noFill/>
        <a:ln>
          <a:noFill/>
        </a:ln>
        <a:effectLst/>
      </c:spPr>
    </c:sideWall>
    <c:backWall>
      <c:thickness val="0"/>
      <c:spPr>
        <a:noFill/>
        <a:ln>
          <a:noFill/>
        </a:ln>
        <a:effectLst/>
      </c:spPr>
    </c:backWall>
    <c:plotArea>
      <c:pie3DChart>
        <c:varyColors val="1"/>
        <c:ser>
          <c:idx val="0"/>
          <c:order val="0"/>
          <c:tx>
            <c:strRef>
              <c:f>Лист1!$B$1</c:f>
              <c:strCache>
                <c:ptCount val="1"/>
                <c:pt idx="0">
                  <c:v>Бакалавриат</c:v>
                </c:pt>
              </c:strCache>
            </c:strRef>
          </c:tx>
          <c:dPt>
            <c:idx val="0"/>
            <c:invertIfNegative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36AA-0B44-BA0A-08058F331D25}"/>
              </c:ext>
            </c:extLst>
          </c:dPt>
          <c:dPt>
            <c:idx val="1"/>
            <c:invertIfNegative val="1"/>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36AA-0B44-BA0A-08058F331D25}"/>
              </c:ext>
            </c:extLst>
          </c:dPt>
          <c:dPt>
            <c:idx val="2"/>
            <c:invertIfNegative val="1"/>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36AA-0B44-BA0A-08058F331D25}"/>
              </c:ext>
            </c:extLst>
          </c:dPt>
          <c:dLbls>
            <c:dLbl>
              <c:idx val="0"/>
              <c:tx>
                <c:rich>
                  <a:bodyPr/>
                  <a:lstStyle/>
                  <a:p>
                    <a:pPr>
                      <a:defRPr/>
                    </a:pPr>
                    <a:r>
                      <a:rPr lang="en-US"/>
                      <a:t> </a:t>
                    </a:r>
                    <a:fld id="{3C1B2C09-1EFA-4869-8860-ABB26C9A1545}" type="VALUE">
                      <a:rPr lang="en-US"/>
                      <a:t>[ЗНАЧЕНИЕ]</a:t>
                    </a:fld>
                  </a:p>
                </c:rich>
              </c:tx>
              <c:dLblPos val="outEnd"/>
              <c:showLegendKey val="0"/>
              <c:showVal val="1"/>
              <c:showCatName val="1"/>
              <c:showSerName val="0"/>
              <c:showPercent val="0"/>
              <c:showBubbleSize val="0"/>
            </c:dLbl>
            <c:dLbl>
              <c:idx val="1"/>
              <c:tx>
                <c:rich>
                  <a:bodyPr/>
                  <a:lstStyle/>
                  <a:p>
                    <a:pPr>
                      <a:defRPr/>
                    </a:pPr>
                    <a:r>
                      <a:rPr lang="en-US" baseline="0"/>
                      <a:t> </a:t>
                    </a:r>
                    <a:fld id="{932FA17F-A57B-4EEF-8CA0-C0BDDA4C2E2C}" type="VALUE">
                      <a:rPr lang="en-US" baseline="0"/>
                      <a:t>[ЗНАЧЕНИЕ]</a:t>
                    </a:fld>
                  </a:p>
                </c:rich>
              </c:tx>
              <c:dLblPos val="outEnd"/>
              <c:showLegendKey val="0"/>
              <c:showVal val="1"/>
              <c:showCatName val="1"/>
              <c:showSerName val="0"/>
              <c:showPercent val="0"/>
              <c:showBubbleSize val="0"/>
            </c:dLbl>
            <c:dLbl>
              <c:idx val="2"/>
              <c:tx>
                <c:rich>
                  <a:bodyPr/>
                  <a:lstStyle/>
                  <a:p>
                    <a:pPr>
                      <a:defRPr/>
                    </a:pPr>
                    <a:r>
                      <a:rPr lang="en-US" baseline="0"/>
                      <a:t> </a:t>
                    </a:r>
                    <a:fld id="{9C119CB8-7BFD-4A83-8650-72D093E58772}" type="VALUE">
                      <a:rPr lang="en-US" baseline="0"/>
                      <a:t>[ЗНАЧЕНИЕ]</a:t>
                    </a:fld>
                  </a:p>
                </c:rich>
              </c:tx>
              <c:dLblPos val="outEnd"/>
              <c:showLegendKey val="0"/>
              <c:showVal val="1"/>
              <c:showCatName val="1"/>
              <c:showSerName val="0"/>
              <c:showPercent val="0"/>
              <c:showBubbleSize val="0"/>
            </c:dLbl>
            <c:spPr>
              <a:noFill/>
              <a:ln>
                <a:noFill/>
              </a:ln>
              <a:effectLst/>
            </c:spPr>
            <c:txPr>
              <a:bodyPr rot="0" spcFirstLastPara="1" vertOverflow="ellipsis" vert="horz" wrap="square" anchor="ctr" anchorCtr="1"/>
              <a:p>
                <a:pPr>
                  <a:defRPr sz="1197" b="1" i="0" u="none" strike="noStrike" kern="1200" baseline="0" smtId="4294967295">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15:showLeaderLines xmlns:c15="http://schemas.microsoft.com/office/drawing/2012/chart" value="1"/>
              </c:ext>
            </c:extLst>
          </c:dLbls>
          <c:cat>
            <c:strRef>
              <c:f>Лист1!$A$2:$A$4</c:f>
              <c:strCache>
                <c:ptCount val="2"/>
                <c:pt idx="0">
                  <c:v>Трудоустроенные</c:v>
                </c:pt>
                <c:pt idx="1">
                  <c:v>Нетрудоустроенные</c:v>
                </c:pt>
              </c:strCache>
            </c:strRef>
          </c:cat>
          <c:val>
            <c:numRef>
              <c:f>Лист1!$B$2:$B$4</c:f>
              <c:numCache>
                <c:formatCode>General</c:formatCode>
                <c:ptCount val="3"/>
                <c:pt idx="0">
                  <c:v>100</c:v>
                </c:pt>
              </c:numCache>
            </c:numRef>
          </c:val>
          <c:extLst>
            <c:ext xmlns:c16="http://schemas.microsoft.com/office/drawing/2014/chart" uri="{C3380CC4-5D6E-409C-BE32-E72D297353CC}">
              <c16:uniqueId val="{00000006-36AA-0B44-BA0A-08058F331D25}"/>
            </c:ext>
          </c:extLst>
        </c:ser>
        <c:dLbls>
          <c:showLegendKey val="0"/>
          <c:showVal val="0"/>
          <c:showCatName val="0"/>
          <c:showSerName val="0"/>
          <c:showPercent val="0"/>
          <c:showBubbleSize val="0"/>
          <c:showLeaderLines val="0"/>
        </c:dLbls>
      </c:pie3DChart>
      <c:spPr>
        <a:noFill/>
        <a:ln>
          <a:noFill/>
        </a:ln>
        <a:effectLst/>
      </c:spPr>
    </c:plotArea>
    <c:legend>
      <c:legendPos val="b"/>
      <c:legendEntry>
        <c:idx val="0"/>
        <c:txPr>
          <a:bodyPr rot="0" spcFirstLastPara="1" vertOverflow="ellipsis" vert="horz" wrap="square" anchor="ctr" anchorCtr="1"/>
          <a:p>
            <a:pPr>
              <a:defRPr sz="1197" b="0" i="0" u="none" strike="noStrike" kern="1200" baseline="0" smtId="4294967295">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legendEntry>
      <c:legendEntry>
        <c:idx val="2"/>
        <c:delete val="1"/>
      </c:legendEntry>
      <c:overlay val="0"/>
      <c:spPr>
        <a:noFill/>
        <a:ln>
          <a:noFill/>
        </a:ln>
        <a:effectLst/>
      </c:spPr>
      <c:txPr>
        <a:bodyPr rot="0" spcFirstLastPara="1" vertOverflow="ellipsis" vert="horz" wrap="square" anchor="ctr" anchorCtr="1"/>
        <a:p>
          <a:pPr>
            <a:defRPr sz="1197" b="0" i="0" u="none" strike="noStrike" kern="1200" baseline="0" smtId="4294967295">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p>
      <a:pPr>
        <a:defRPr smtId="4294967295">
          <a:latin typeface="Times New Roman" panose="02020603050405020304" pitchFamily="18" charset="0"/>
          <a:cs typeface="Times New Roman" panose="02020603050405020304" pitchFamily="18" charset="0"/>
        </a:defRPr>
      </a:pPr>
      <a:endParaRPr lang="ru-RU"/>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a="http://schemas.openxmlformats.org/drawingml/2006/main" xmlns:cs="http://schemas.microsoft.com/office/drawing/2012/chartStyle"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a:effectLst/>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a="http://schemas.openxmlformats.org/drawingml/2006/main" xmlns:r="http://schemas.openxmlformats.org/officeDocument/2006/relationships" xmlns:cs="http://schemas.microsoft.com/office/drawing/2012/chartStyle"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a="http://schemas.openxmlformats.org/drawingml/2006/main" xmlns:r="http://schemas.openxmlformats.org/officeDocument/2006/relationships" xmlns:cs="http://schemas.microsoft.com/office/drawing/2012/chartStyle"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_rels/data1.xml.rels>&#65279;<?xml version="1.0" encoding="utf-8" standalone="yes"?><Relationships xmlns="http://schemas.openxmlformats.org/package/2006/relationships"><Relationship Id="rId1" Type="http://schemas.openxmlformats.org/officeDocument/2006/relationships/image" Target="../media/image12.jpeg" /><Relationship Id="rId2" Type="http://schemas.openxmlformats.org/officeDocument/2006/relationships/image" Target="../media/image13.jpeg" /></Relationships>
</file>

<file path=ppt/diagrams/_rels/data2.xml.rels>&#65279;<?xml version="1.0" encoding="utf-8" standalone="yes"?><Relationships xmlns="http://schemas.openxmlformats.org/package/2006/relationships"><Relationship Id="rId1" Type="http://schemas.openxmlformats.org/officeDocument/2006/relationships/image" Target="../media/image20.jpeg" /><Relationship Id="rId2" Type="http://schemas.openxmlformats.org/officeDocument/2006/relationships/image" Target="../media/image21.jpeg" /><Relationship Id="rId3" Type="http://schemas.openxmlformats.org/officeDocument/2006/relationships/image" Target="../media/image22.jpeg" /><Relationship Id="rId4" Type="http://schemas.openxmlformats.org/officeDocument/2006/relationships/image" Target="../media/image23.jpeg" /></Relationships>
</file>

<file path=ppt/diagrams/_rels/data4.xml.rels>&#65279;<?xml version="1.0" encoding="utf-8" standalone="yes"?><Relationships xmlns="http://schemas.openxmlformats.org/package/2006/relationships"><Relationship Id="rId1" Type="http://schemas.openxmlformats.org/officeDocument/2006/relationships/image" Target="../media/image25.jpeg" /></Relationships>
</file>

<file path=ppt/diagrams/_rels/data5.xml.rels>&#65279;<?xml version="1.0" encoding="utf-8" standalone="yes"?><Relationships xmlns="http://schemas.openxmlformats.org/package/2006/relationships"><Relationship Id="rId1" Type="http://schemas.openxmlformats.org/officeDocument/2006/relationships/image" Target="../media/image26.jpeg" /></Relationships>
</file>

<file path=ppt/diagrams/_rels/data6.xml.rels>&#65279;<?xml version="1.0" encoding="utf-8" standalone="yes"?><Relationships xmlns="http://schemas.openxmlformats.org/package/2006/relationships"><Relationship Id="rId1" Type="http://schemas.openxmlformats.org/officeDocument/2006/relationships/image" Target="../media/image27.jpeg" /></Relationships>
</file>

<file path=ppt/diagrams/_rels/data7.xml.rels>&#65279;<?xml version="1.0" encoding="utf-8" standalone="yes"?><Relationships xmlns="http://schemas.openxmlformats.org/package/2006/relationships"><Relationship Id="rId1" Type="http://schemas.openxmlformats.org/officeDocument/2006/relationships/image" Target="../media/image28.jpeg" /></Relationships>
</file>

<file path=ppt/diagrams/_rels/data8.xml.rels>&#65279;<?xml version="1.0" encoding="utf-8" standalone="yes"?><Relationships xmlns="http://schemas.openxmlformats.org/package/2006/relationships"><Relationship Id="rId1" Type="http://schemas.openxmlformats.org/officeDocument/2006/relationships/image" Target="../media/image39.jpeg" /><Relationship Id="rId2" Type="http://schemas.openxmlformats.org/officeDocument/2006/relationships/image" Target="../media/image40.jpeg" /></Relationships>
</file>

<file path=ppt/diagrams/_rels/drawing1.xml.rels>&#65279;<?xml version="1.0" encoding="utf-8" standalone="yes"?><Relationships xmlns="http://schemas.openxmlformats.org/package/2006/relationships"><Relationship Id="rId1" Type="http://schemas.openxmlformats.org/officeDocument/2006/relationships/image" Target="../media/image12.jpeg" /><Relationship Id="rId2" Type="http://schemas.openxmlformats.org/officeDocument/2006/relationships/image" Target="../media/image13.jpeg" /></Relationships>
</file>

<file path=ppt/diagrams/colors1.xml><?xml version="1.0" encoding="utf-8"?>
<dgm:colorsDef xmlns:a="http://schemas.openxmlformats.org/drawingml/2006/main" xmlns:dgm="http://schemas.openxmlformats.org/drawingml/2006/diagram"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a="http://schemas.openxmlformats.org/drawingml/2006/main" xmlns:dgm="http://schemas.openxmlformats.org/drawingml/2006/diagram"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a="http://schemas.openxmlformats.org/drawingml/2006/main" xmlns:dgm="http://schemas.openxmlformats.org/drawingml/2006/diagram"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a="http://schemas.openxmlformats.org/drawingml/2006/main" xmlns:dgm="http://schemas.openxmlformats.org/drawingml/2006/diagram"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a="http://schemas.openxmlformats.org/drawingml/2006/main" xmlns:dgm="http://schemas.openxmlformats.org/drawingml/2006/diagram"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a="http://schemas.openxmlformats.org/drawingml/2006/main" xmlns:dgm="http://schemas.openxmlformats.org/drawingml/2006/diagram"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a="http://schemas.openxmlformats.org/drawingml/2006/main" xmlns:dgm="http://schemas.openxmlformats.org/drawingml/2006/diagram"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F5EB8733-F593-4F23-AF16-E597363C335C}" type="doc">
      <dgm:prSet loTypeId="urn:microsoft.com/office/officeart/2005/8/layout/hList7" loCatId="list" qsTypeId="urn:microsoft.com/office/officeart/2005/8/quickstyle/3d1" qsCatId="3D" csTypeId="urn:microsoft.com/office/officeart/2005/8/colors/accent0_2" csCatId="mainScheme" phldr="1"/>
      <dgm:spPr/>
      <dgm:t>
        <a:bodyPr/>
        <a:lstStyle/>
        <a:p>
          <a:endParaRPr lang="ru-RU"/>
        </a:p>
      </dgm:t>
    </dgm:pt>
    <dgm:pt modelId="{874E83BD-D542-45CD-80DD-FEB48CEA9E69}" type="parTrans" cxnId="{0762892B-5942-47DA-8C52-2E2AD84B87CF}">
      <dgm:prSet/>
      <dgm:spPr/>
      <dgm:t>
        <a:bodyPr/>
        <a:lstStyle/>
        <a:p>
          <a:endParaRPr lang="ru-RU"/>
        </a:p>
      </dgm:t>
    </dgm:pt>
    <dgm:pt modelId="{9964AFC4-F978-4C73-A268-89D484CE7284}">
      <dgm:prSet/>
      <dgm:spPr>
        <a:effectLst>
          <a:outerShdw blurRad="50800" dist="38100" dir="18900000" algn="bl" rotWithShape="0">
            <a:prstClr val="black">
              <a:alpha val="40000"/>
            </a:prstClr>
          </a:outerShdw>
        </a:effectLst>
      </dgm:spPr>
      <dgm:t>
        <a:bodyPr/>
        <a:lstStyle/>
        <a:p>
          <a:pPr rtl="0"/>
          <a:r>
            <a:rPr lang="ru-RU" b="1">
              <a:latin typeface="Arial" panose="020b0604020202020204" pitchFamily="34" charset="0"/>
              <a:cs typeface="Arial" panose="020b0604020202020204" pitchFamily="34" charset="0"/>
            </a:rPr>
            <a:t>Юридический факультет КазНУ им. аль-Фараби имеет богатую и плодотворную историю. Он образован в 1955 году.  </a:t>
          </a:r>
          <a:endParaRPr lang="ru-RU">
            <a:latin typeface="Arial" panose="020b0604020202020204" pitchFamily="34" charset="0"/>
            <a:cs typeface="Arial" panose="020b0604020202020204" pitchFamily="34" charset="0"/>
          </a:endParaRPr>
        </a:p>
      </dgm:t>
    </dgm:pt>
    <dgm:pt modelId="{160E9B44-983E-4FED-AFAB-FDC1B90CA1CB}" type="sibTrans" cxnId="{0762892B-5942-47DA-8C52-2E2AD84B87CF}">
      <dgm:prSet/>
      <dgm:spPr/>
      <dgm:t>
        <a:bodyPr/>
        <a:lstStyle/>
        <a:p>
          <a:endParaRPr lang="ru-RU"/>
        </a:p>
      </dgm:t>
    </dgm:pt>
    <dgm:pt modelId="{A0FB6825-0818-4A5B-9601-044B2A910366}" type="parTrans" cxnId="{5E7B17A4-3731-47A8-A40A-F2745F75DA5A}">
      <dgm:prSet/>
      <dgm:spPr/>
      <dgm:t>
        <a:bodyPr/>
        <a:lstStyle/>
        <a:p>
          <a:endParaRPr lang="ru-RU"/>
        </a:p>
      </dgm:t>
    </dgm:pt>
    <dgm:pt modelId="{A0F8E408-ECC3-4A5E-91E7-7FE59BF975D7}">
      <dgm:prSet/>
      <dgm:spPr>
        <a:effectLst>
          <a:outerShdw blurRad="50800" dist="38100" dir="18900000" algn="bl" rotWithShape="0">
            <a:prstClr val="black">
              <a:alpha val="40000"/>
            </a:prstClr>
          </a:outerShdw>
        </a:effectLst>
      </dgm:spPr>
      <dgm:t>
        <a:bodyPr/>
        <a:lstStyle/>
        <a:p>
          <a:pPr rtl="0"/>
          <a:r>
            <a:rPr lang="ru-RU" b="1">
              <a:latin typeface="Arial" panose="020b0604020202020204" pitchFamily="34" charset="0"/>
              <a:cs typeface="Arial" panose="020b0604020202020204" pitchFamily="34" charset="0"/>
            </a:rPr>
            <a:t>Первым деканом факультета был академик Салык Зиманов. </a:t>
          </a:r>
          <a:endParaRPr lang="ru-RU">
            <a:latin typeface="Arial" panose="020b0604020202020204" pitchFamily="34" charset="0"/>
            <a:cs typeface="Arial" panose="020b0604020202020204" pitchFamily="34" charset="0"/>
          </a:endParaRPr>
        </a:p>
      </dgm:t>
    </dgm:pt>
    <dgm:pt modelId="{142D4694-9891-492D-8A0E-37F24183EE68}" type="sibTrans" cxnId="{5E7B17A4-3731-47A8-A40A-F2745F75DA5A}">
      <dgm:prSet/>
      <dgm:spPr/>
      <dgm:t>
        <a:bodyPr/>
        <a:lstStyle/>
        <a:p>
          <a:endParaRPr lang="ru-RU"/>
        </a:p>
      </dgm:t>
    </dgm:pt>
    <dgm:pt modelId="{E4D74298-506E-4AED-A880-CA709F911DE2}" type="pres">
      <dgm:prSet presAssocID="{F5EB8733-F593-4F23-AF16-E597363C335C}" presName="Name0">
        <dgm:presLayoutVars>
          <dgm:dir/>
          <dgm:resizeHandles val="exact"/>
        </dgm:presLayoutVars>
      </dgm:prSet>
      <dgm:spPr/>
      <dgm:t>
        <a:bodyPr/>
        <a:lstStyle/>
        <a:p>
          <a:endParaRPr lang="ru-RU"/>
        </a:p>
      </dgm:t>
    </dgm:pt>
    <dgm:pt modelId="{3781EEEC-8B66-4C05-9D77-B9237F56EC66}" type="pres">
      <dgm:prSet presAssocID="{F5EB8733-F593-4F23-AF16-E597363C335C}" presName="fgShape" presStyleLbl="fgShp" presStyleCnt="1" custScaleX="68096" custLinFactNeighborX="1352" custLinFactNeighborY="-7306"/>
      <dgm:spPr>
        <a:prstGeom prst="plaque">
          <a:avLst/>
        </a:prstGeom>
        <a:effectLst>
          <a:outerShdw blurRad="50800" dist="38100" dir="18900000" algn="bl" rotWithShape="0">
            <a:prstClr val="black">
              <a:alpha val="40000"/>
            </a:prstClr>
          </a:outerShdw>
        </a:effectLst>
      </dgm:spPr>
      <dgm:t>
        <a:bodyPr/>
        <a:lstStyle/>
        <a:p/>
      </dgm:t>
    </dgm:pt>
    <dgm:pt modelId="{9958AF5C-657B-4EAA-9503-F632AB11BC9A}" type="pres">
      <dgm:prSet presAssocID="{F5EB8733-F593-4F23-AF16-E597363C335C}" presName="linComp"/>
      <dgm:spPr/>
      <dgm:t>
        <a:bodyPr/>
        <a:lstStyle/>
        <a:p/>
      </dgm:t>
    </dgm:pt>
    <dgm:pt modelId="{56A92D5B-6B0B-4388-9736-7FF9A1C1FE4D}" type="pres">
      <dgm:prSet presAssocID="{9964AFC4-F978-4C73-A268-89D484CE7284}" presName="compNode"/>
      <dgm:spPr/>
      <dgm:t>
        <a:bodyPr/>
        <a:lstStyle/>
        <a:p/>
      </dgm:t>
    </dgm:pt>
    <dgm:pt modelId="{19DDFA64-959C-4D27-940A-47FCA0305ACB}" type="pres">
      <dgm:prSet presAssocID="{9964AFC4-F978-4C73-A268-89D484CE7284}" presName="bkgdShape" presStyleLbl="node1" presStyleCnt="2" custLinFactNeighborX="-16399"/>
      <dgm:spPr/>
      <dgm:t>
        <a:bodyPr/>
        <a:lstStyle/>
        <a:p>
          <a:endParaRPr lang="ru-RU"/>
        </a:p>
      </dgm:t>
    </dgm:pt>
    <dgm:pt modelId="{962B4EA3-B7C4-4D3E-87CF-84E9BF89A355}" type="pres">
      <dgm:prSet presAssocID="{9964AFC4-F978-4C73-A268-89D484CE7284}" presName="nodeTx" presStyleLbl="node1" presStyleCnt="2">
        <dgm:presLayoutVars>
          <dgm:bulletEnabled val="1"/>
        </dgm:presLayoutVars>
      </dgm:prSet>
      <dgm:spPr/>
      <dgm:t>
        <a:bodyPr/>
        <a:lstStyle/>
        <a:p>
          <a:endParaRPr lang="ru-RU"/>
        </a:p>
      </dgm:t>
    </dgm:pt>
    <dgm:pt modelId="{4C48F448-B56B-4713-87A5-12FC3A8CA314}" type="pres">
      <dgm:prSet presAssocID="{9964AFC4-F978-4C73-A268-89D484CE7284}" presName="invisiNode" presStyleLbl="node1" presStyleCnt="2"/>
      <dgm:spPr/>
      <dgm:t>
        <a:bodyPr/>
        <a:lstStyle/>
        <a:p/>
      </dgm:t>
    </dgm:pt>
    <dgm:pt modelId="{BC6B6B9C-0B45-477F-BC77-9B0518BFE6BA}" type="pres">
      <dgm:prSet presAssocID="{9964AFC4-F978-4C73-A268-89D484CE7284}" presName="imagNode" presStyleLbl="fgImgPlace1" presStyleCnt="2"/>
      <dgm:spPr>
        <a:blipFill>
          <a:blip r:embed="rId1">
            <a:extLst>
              <a:ext uri="{28A0092B-C50C-407E-A947-70E740481C1C}">
                <a14:useLocalDpi xmlns:a14="http://schemas.microsoft.com/office/drawing/2010/main" val="0"/>
              </a:ext>
            </a:extLst>
          </a:blip>
          <a:stretch>
            <a:fillRect/>
          </a:stretch>
        </a:blipFill>
      </dgm:spPr>
      <dgm:t>
        <a:bodyPr/>
        <a:lstStyle/>
        <a:p/>
      </dgm:t>
    </dgm:pt>
    <dgm:pt modelId="{A92324CB-3FEF-4EF0-9C50-D4CB260F7A48}" type="pres">
      <dgm:prSet presAssocID="{160E9B44-983E-4FED-AFAB-FDC1B90CA1CB}" presName="sibTrans" presStyleLbl="sibTrans2D1" presStyleCnt="1"/>
      <dgm:spPr/>
      <dgm:t>
        <a:bodyPr/>
        <a:lstStyle/>
        <a:p>
          <a:endParaRPr lang="ru-RU"/>
        </a:p>
      </dgm:t>
    </dgm:pt>
    <dgm:pt modelId="{85208623-7CC3-4BE2-8C09-248408D6C618}" type="pres">
      <dgm:prSet presAssocID="{A0F8E408-ECC3-4A5E-91E7-7FE59BF975D7}" presName="compNode"/>
      <dgm:spPr/>
      <dgm:t>
        <a:bodyPr/>
        <a:lstStyle/>
        <a:p/>
      </dgm:t>
    </dgm:pt>
    <dgm:pt modelId="{99AE2429-AA8C-444F-B74B-5C348846AFF4}" type="pres">
      <dgm:prSet presAssocID="{A0F8E408-ECC3-4A5E-91E7-7FE59BF975D7}" presName="bkgdShape" presStyleLbl="node1" presStyleIdx="1" presStyleCnt="2"/>
      <dgm:spPr/>
      <dgm:t>
        <a:bodyPr/>
        <a:lstStyle/>
        <a:p>
          <a:endParaRPr lang="ru-RU"/>
        </a:p>
      </dgm:t>
    </dgm:pt>
    <dgm:pt modelId="{C35CAE7E-99F8-4162-9558-879D8913F944}" type="pres">
      <dgm:prSet presAssocID="{A0F8E408-ECC3-4A5E-91E7-7FE59BF975D7}" presName="nodeTx" presStyleLbl="node1" presStyleIdx="1" presStyleCnt="2">
        <dgm:presLayoutVars>
          <dgm:bulletEnabled val="1"/>
        </dgm:presLayoutVars>
      </dgm:prSet>
      <dgm:spPr/>
      <dgm:t>
        <a:bodyPr/>
        <a:lstStyle/>
        <a:p>
          <a:endParaRPr lang="ru-RU"/>
        </a:p>
      </dgm:t>
    </dgm:pt>
    <dgm:pt modelId="{B699A3C4-521A-48A1-9F6C-0FD686938D2F}" type="pres">
      <dgm:prSet presAssocID="{A0F8E408-ECC3-4A5E-91E7-7FE59BF975D7}" presName="invisiNode" presStyleLbl="node1" presStyleIdx="1" presStyleCnt="2"/>
      <dgm:spPr/>
      <dgm:t>
        <a:bodyPr/>
        <a:lstStyle/>
        <a:p/>
      </dgm:t>
    </dgm:pt>
    <dgm:pt modelId="{414B556C-D9C6-421D-BF00-3117BCE81A4A}" type="pres">
      <dgm:prSet presAssocID="{A0F8E408-ECC3-4A5E-91E7-7FE59BF975D7}" presName="imagNode" presStyleLbl="fgImgPlace1" presStyleIdx="1" presStyleCnt="2"/>
      <dgm:spPr>
        <a:blipFill>
          <a:blip r:embed="rId2">
            <a:extLst>
              <a:ext uri="{28A0092B-C50C-407E-A947-70E740481C1C}">
                <a14:useLocalDpi xmlns:a14="http://schemas.microsoft.com/office/drawing/2010/main" val="0"/>
              </a:ext>
            </a:extLst>
          </a:blip>
          <a:stretch>
            <a:fillRect/>
          </a:stretch>
        </a:blipFill>
      </dgm:spPr>
      <dgm:t>
        <a:bodyPr/>
        <a:lstStyle/>
        <a:p/>
      </dgm:t>
    </dgm:pt>
  </dgm:ptLst>
  <dgm:cxnLst>
    <dgm:cxn modelId="{0762892B-5942-47DA-8C52-2E2AD84B87CF}" srcId="{F5EB8733-F593-4F23-AF16-E597363C335C}" destId="{9964AFC4-F978-4C73-A268-89D484CE7284}" srcOrd="0" destOrd="0" parTransId="{874E83BD-D542-45CD-80DD-FEB48CEA9E69}" sibTransId="{160E9B44-983E-4FED-AFAB-FDC1B90CA1CB}"/>
    <dgm:cxn modelId="{5E7B17A4-3731-47A8-A40A-F2745F75DA5A}" srcId="{F5EB8733-F593-4F23-AF16-E597363C335C}" destId="{A0F8E408-ECC3-4A5E-91E7-7FE59BF975D7}" srcOrd="1" destOrd="0" parTransId="{A0FB6825-0818-4A5B-9601-044B2A910366}" sibTransId="{142D4694-9891-492D-8A0E-37F24183EE68}"/>
    <dgm:cxn modelId="{D159B5A5-34E1-4904-BCFE-1E5F528B2E32}" type="presOf" srcId="{F5EB8733-F593-4F23-AF16-E597363C335C}" destId="{E4D74298-506E-4AED-A880-CA709F911DE2}" srcOrd="0" destOrd="0" presId="urn:microsoft.com/office/officeart/2005/8/layout/hList7"/>
    <dgm:cxn modelId="{FD58A747-DF9C-47D5-9D66-47C436003AEB}" type="presParOf" srcId="{E4D74298-506E-4AED-A880-CA709F911DE2}" destId="{3781EEEC-8B66-4C05-9D77-B9237F56EC66}" srcOrd="0" destOrd="0" presId="urn:microsoft.com/office/officeart/2005/8/layout/hList7"/>
    <dgm:cxn modelId="{AC74EE36-6DF9-48C8-B989-C8BB5DFA645C}" type="presParOf" srcId="{E4D74298-506E-4AED-A880-CA709F911DE2}" destId="{9958AF5C-657B-4EAA-9503-F632AB11BC9A}" srcOrd="1" destOrd="0" presId="urn:microsoft.com/office/officeart/2005/8/layout/hList7"/>
    <dgm:cxn modelId="{82013AB8-A19A-44E6-B14B-1132BE379124}" type="presParOf" srcId="{9958AF5C-657B-4EAA-9503-F632AB11BC9A}" destId="{56A92D5B-6B0B-4388-9736-7FF9A1C1FE4D}" srcOrd="0" destOrd="0" presId="urn:microsoft.com/office/officeart/2005/8/layout/hList7"/>
    <dgm:cxn modelId="{F217FA5F-D12A-492A-A21E-14F41C88DD32}" type="presParOf" srcId="{56A92D5B-6B0B-4388-9736-7FF9A1C1FE4D}" destId="{19DDFA64-959C-4D27-940A-47FCA0305ACB}" srcOrd="0" destOrd="0" presId="urn:microsoft.com/office/officeart/2005/8/layout/hList7"/>
    <dgm:cxn modelId="{450BB637-8C2D-44C5-82D0-2430E6BA504F}" type="presOf" srcId="{9964AFC4-F978-4C73-A268-89D484CE7284}" destId="{19DDFA64-959C-4D27-940A-47FCA0305ACB}" srcOrd="0" destOrd="0" presId="urn:microsoft.com/office/officeart/2005/8/layout/hList7"/>
    <dgm:cxn modelId="{F7B18064-B5F6-4002-B7E3-6A8D527A4085}" type="presParOf" srcId="{56A92D5B-6B0B-4388-9736-7FF9A1C1FE4D}" destId="{962B4EA3-B7C4-4D3E-87CF-84E9BF89A355}" srcOrd="1" destOrd="0" presId="urn:microsoft.com/office/officeart/2005/8/layout/hList7"/>
    <dgm:cxn modelId="{582A9654-4857-4FA5-BC55-A8B37409A9BD}" type="presOf" srcId="{9964AFC4-F978-4C73-A268-89D484CE7284}" destId="{962B4EA3-B7C4-4D3E-87CF-84E9BF89A355}" srcOrd="1" destOrd="0" presId="urn:microsoft.com/office/officeart/2005/8/layout/hList7"/>
    <dgm:cxn modelId="{88FD4FA7-66CD-404A-ACD0-FA67301D9F87}" type="presParOf" srcId="{56A92D5B-6B0B-4388-9736-7FF9A1C1FE4D}" destId="{4C48F448-B56B-4713-87A5-12FC3A8CA314}" srcOrd="2" destOrd="0" presId="urn:microsoft.com/office/officeart/2005/8/layout/hList7"/>
    <dgm:cxn modelId="{8DCF7935-72D8-49CA-BAF9-7C0B71E419D9}" type="presParOf" srcId="{56A92D5B-6B0B-4388-9736-7FF9A1C1FE4D}" destId="{BC6B6B9C-0B45-477F-BC77-9B0518BFE6BA}" srcOrd="3" destOrd="0" presId="urn:microsoft.com/office/officeart/2005/8/layout/hList7"/>
    <dgm:cxn modelId="{B654BDC5-E518-43CC-A1F8-2F6D67EB91C6}" type="presParOf" srcId="{9958AF5C-657B-4EAA-9503-F632AB11BC9A}" destId="{A92324CB-3FEF-4EF0-9C50-D4CB260F7A48}" srcOrd="1" destOrd="0" presId="urn:microsoft.com/office/officeart/2005/8/layout/hList7"/>
    <dgm:cxn modelId="{47B019C7-4171-477C-8BDC-49B5529EE879}" type="presOf" srcId="{160E9B44-983E-4FED-AFAB-FDC1B90CA1CB}" destId="{A92324CB-3FEF-4EF0-9C50-D4CB260F7A48}" srcOrd="0" destOrd="0" presId="urn:microsoft.com/office/officeart/2005/8/layout/hList7"/>
    <dgm:cxn modelId="{19C7455B-4083-4F64-AA3E-F36547E9C15C}" type="presParOf" srcId="{9958AF5C-657B-4EAA-9503-F632AB11BC9A}" destId="{85208623-7CC3-4BE2-8C09-248408D6C618}" srcOrd="2" destOrd="0" presId="urn:microsoft.com/office/officeart/2005/8/layout/hList7"/>
    <dgm:cxn modelId="{68E5C423-A6C5-4BFC-B1E1-5BAEB2114B73}" type="presParOf" srcId="{85208623-7CC3-4BE2-8C09-248408D6C618}" destId="{99AE2429-AA8C-444F-B74B-5C348846AFF4}" srcOrd="0" destOrd="0" presId="urn:microsoft.com/office/officeart/2005/8/layout/hList7"/>
    <dgm:cxn modelId="{E7DFEBD4-2449-40F8-AFC0-7591F5F6B43F}" type="presOf" srcId="{A0F8E408-ECC3-4A5E-91E7-7FE59BF975D7}" destId="{99AE2429-AA8C-444F-B74B-5C348846AFF4}" srcOrd="0" destOrd="0" presId="urn:microsoft.com/office/officeart/2005/8/layout/hList7"/>
    <dgm:cxn modelId="{CFFE6D61-4E20-40A8-A85D-D22F36958413}" type="presParOf" srcId="{85208623-7CC3-4BE2-8C09-248408D6C618}" destId="{C35CAE7E-99F8-4162-9558-879D8913F944}" srcOrd="1" destOrd="0" presId="urn:microsoft.com/office/officeart/2005/8/layout/hList7"/>
    <dgm:cxn modelId="{A15190C2-263B-4FDA-A62C-73CDA8C4378D}" type="presOf" srcId="{A0F8E408-ECC3-4A5E-91E7-7FE59BF975D7}" destId="{C35CAE7E-99F8-4162-9558-879D8913F944}" srcOrd="1" destOrd="0" presId="urn:microsoft.com/office/officeart/2005/8/layout/hList7"/>
    <dgm:cxn modelId="{36B2CC89-CF8E-4FCC-AE56-C2220CA9681C}" type="presParOf" srcId="{85208623-7CC3-4BE2-8C09-248408D6C618}" destId="{B699A3C4-521A-48A1-9F6C-0FD686938D2F}" srcOrd="2" destOrd="0" presId="urn:microsoft.com/office/officeart/2005/8/layout/hList7"/>
    <dgm:cxn modelId="{5D29599F-BE0B-49D6-B65E-8D8394463CD4}" type="presParOf" srcId="{85208623-7CC3-4BE2-8C09-248408D6C618}" destId="{414B556C-D9C6-421D-BF00-3117BCE81A4A}" srcOrd="3" destOrd="0" presId="urn:microsoft.com/office/officeart/2005/8/layout/hList7"/>
  </dgm:cxnLst>
  <dgm:bg/>
  <dgm:whole/>
  <dgm:extLst>
    <a:ext uri="http://schemas.microsoft.com/office/drawing/2008/diagram">
      <dsp:dataModelExt xmlns:dsp="http://schemas.microsoft.com/office/drawing/2008/diagram" relId="rId13"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614847CF-025A-4343-ACDE-1C9B6892DBB6}" type="doc">
      <dgm:prSet loTypeId="urn:microsoft.com/office/officeart/2005/8/layout/vList3" loCatId="list" qsTypeId="urn:microsoft.com/office/officeart/2005/8/quickstyle/3d1" qsCatId="3D" csTypeId="urn:microsoft.com/office/officeart/2005/8/colors/accent0_2" csCatId="mainScheme" phldr="1"/>
      <dgm:spPr/>
      <dgm:t>
        <a:bodyPr/>
        <a:lstStyle/>
        <a:p>
          <a:endParaRPr lang="ru-RU"/>
        </a:p>
      </dgm:t>
    </dgm:pt>
    <dgm:pt modelId="{8A716D72-732A-41AF-8F29-59E66A19FB0B}" type="parTrans" cxnId="{85C0682F-3B27-4B9B-872A-ADF6ADFD4BAE}">
      <dgm:prSet/>
      <dgm:spPr/>
      <dgm:t>
        <a:bodyPr/>
        <a:lstStyle/>
        <a:p>
          <a:endParaRPr lang="ru-RU" b="1"/>
        </a:p>
      </dgm:t>
    </dgm:pt>
    <dgm:pt modelId="{2BB2F9A4-93B7-4520-8328-C35FA716A941}">
      <dgm:prSet/>
      <dgm:spPr>
        <a:effectLst>
          <a:outerShdw blurRad="50800" dist="38100" dir="18900000" algn="bl" rotWithShape="0">
            <a:prstClr val="black">
              <a:alpha val="40000"/>
            </a:prstClr>
          </a:outerShdw>
        </a:effectLst>
      </dgm:spPr>
      <dgm:t>
        <a:bodyPr/>
        <a:lstStyle/>
        <a:p>
          <a:pPr rtl="0"/>
          <a:r>
            <a:rPr lang="ru-RU" b="1">
              <a:latin typeface="Arial Black" panose="020b0a04020102020204" pitchFamily="34" charset="0"/>
            </a:rPr>
            <a:t>Кафедра уголовного права, уголовного процесса и криминалистики</a:t>
          </a:r>
        </a:p>
      </dgm:t>
    </dgm:pt>
    <dgm:pt modelId="{C76AADE9-E0BA-4E38-B8EE-7F0A0E3DC4C6}" type="sibTrans" cxnId="{85C0682F-3B27-4B9B-872A-ADF6ADFD4BAE}">
      <dgm:prSet/>
      <dgm:spPr/>
      <dgm:t>
        <a:bodyPr/>
        <a:lstStyle/>
        <a:p>
          <a:endParaRPr lang="ru-RU" b="1"/>
        </a:p>
      </dgm:t>
    </dgm:pt>
    <dgm:pt modelId="{88D3A1A5-E39B-4BED-A32F-1F1F9585D9E5}" type="parTrans" cxnId="{A620A06C-32B9-44DF-8E17-451F262294FF}">
      <dgm:prSet/>
      <dgm:spPr/>
      <dgm:t>
        <a:bodyPr/>
        <a:lstStyle/>
        <a:p>
          <a:endParaRPr lang="ru-RU" b="1"/>
        </a:p>
      </dgm:t>
    </dgm:pt>
    <dgm:pt modelId="{696BD530-2A78-4AB3-8172-CBAB66CA67EB}">
      <dgm:prSet/>
      <dgm:spPr>
        <a:effectLst>
          <a:outerShdw blurRad="50800" dist="38100" dir="18900000" algn="bl" rotWithShape="0">
            <a:prstClr val="black">
              <a:alpha val="40000"/>
            </a:prstClr>
          </a:outerShdw>
        </a:effectLst>
      </dgm:spPr>
      <dgm:t>
        <a:bodyPr/>
        <a:lstStyle/>
        <a:p>
          <a:pPr rtl="0"/>
          <a:r>
            <a:rPr lang="kk-KZ" b="1">
              <a:latin typeface="Arial Black" panose="020b0a04020102020204" pitchFamily="34" charset="0"/>
            </a:rPr>
            <a:t>Кафедра гражданского права и гражданского процесса, трудового права</a:t>
          </a:r>
          <a:endParaRPr lang="ru-RU" b="1">
            <a:latin typeface="Arial Black" panose="020b0a04020102020204" pitchFamily="34" charset="0"/>
          </a:endParaRPr>
        </a:p>
      </dgm:t>
    </dgm:pt>
    <dgm:pt modelId="{EBC7FE05-85C0-4359-8E6D-93300E81A762}" type="sibTrans" cxnId="{A620A06C-32B9-44DF-8E17-451F262294FF}">
      <dgm:prSet/>
      <dgm:spPr/>
      <dgm:t>
        <a:bodyPr/>
        <a:lstStyle/>
        <a:p>
          <a:endParaRPr lang="ru-RU" b="1"/>
        </a:p>
      </dgm:t>
    </dgm:pt>
    <dgm:pt modelId="{75E12065-5036-45AB-93E3-DC872216AA26}" type="parTrans" cxnId="{6846BCF8-F4ED-40FA-9EA3-982A85745D16}">
      <dgm:prSet/>
      <dgm:spPr/>
      <dgm:t>
        <a:bodyPr/>
        <a:lstStyle/>
        <a:p>
          <a:endParaRPr lang="ru-RU" b="1"/>
        </a:p>
      </dgm:t>
    </dgm:pt>
    <dgm:pt modelId="{03AC515D-D8EC-4084-BA3E-98950E1F3747}">
      <dgm:prSet/>
      <dgm:spPr>
        <a:effectLst>
          <a:outerShdw blurRad="50800" dist="38100" dir="18900000" algn="bl" rotWithShape="0">
            <a:prstClr val="black">
              <a:alpha val="40000"/>
            </a:prstClr>
          </a:outerShdw>
        </a:effectLst>
      </dgm:spPr>
      <dgm:t>
        <a:bodyPr/>
        <a:lstStyle/>
        <a:p>
          <a:pPr rtl="0"/>
          <a:r>
            <a:rPr lang="ru-RU" b="1">
              <a:latin typeface="Arial Black" panose="020b0a04020102020204" pitchFamily="34" charset="0"/>
            </a:rPr>
            <a:t>Кафедра таможенного, финансового и экологического права</a:t>
          </a:r>
        </a:p>
      </dgm:t>
    </dgm:pt>
    <dgm:pt modelId="{B01E449D-A882-4FD9-8D52-5FD7D5EC852B}" type="sibTrans" cxnId="{6846BCF8-F4ED-40FA-9EA3-982A85745D16}">
      <dgm:prSet/>
      <dgm:spPr/>
      <dgm:t>
        <a:bodyPr/>
        <a:lstStyle/>
        <a:p>
          <a:endParaRPr lang="ru-RU" b="1"/>
        </a:p>
      </dgm:t>
    </dgm:pt>
    <dgm:pt modelId="{C3E300A1-2582-4855-AA77-704CC7C054FD}" type="parTrans" cxnId="{A62658A6-9774-4F03-9745-88F6FF4AF426}">
      <dgm:prSet/>
      <dgm:spPr/>
      <dgm:t>
        <a:bodyPr/>
        <a:lstStyle/>
        <a:p>
          <a:endParaRPr lang="ru-RU" b="1"/>
        </a:p>
      </dgm:t>
    </dgm:pt>
    <dgm:pt modelId="{B3F7D3A0-4631-464D-8093-92F82ADD372B}">
      <dgm:prSet/>
      <dgm:spPr>
        <a:effectLst>
          <a:outerShdw blurRad="50800" dist="38100" dir="18900000" algn="bl" rotWithShape="0">
            <a:prstClr val="black">
              <a:alpha val="40000"/>
            </a:prstClr>
          </a:outerShdw>
        </a:effectLst>
      </dgm:spPr>
      <dgm:t>
        <a:bodyPr/>
        <a:lstStyle/>
        <a:p>
          <a:pPr rtl="0"/>
          <a:r>
            <a:rPr lang="kk-KZ" b="1">
              <a:latin typeface="Arial Black" panose="020b0a04020102020204" pitchFamily="34" charset="0"/>
            </a:rPr>
            <a:t>Кафедра т</a:t>
          </a:r>
          <a:r>
            <a:rPr lang="ru-RU" b="1" err="1">
              <a:latin typeface="Arial Black" panose="020b0a04020102020204" pitchFamily="34" charset="0"/>
            </a:rPr>
            <a:t>еории и истории государства и права, конституционного и административного права</a:t>
          </a:r>
        </a:p>
      </dgm:t>
    </dgm:pt>
    <dgm:pt modelId="{E3644B04-C379-4CB3-BC5D-A26D02AE3802}" type="sibTrans" cxnId="{A62658A6-9774-4F03-9745-88F6FF4AF426}">
      <dgm:prSet/>
      <dgm:spPr/>
      <dgm:t>
        <a:bodyPr/>
        <a:lstStyle/>
        <a:p>
          <a:endParaRPr lang="ru-RU" b="1"/>
        </a:p>
      </dgm:t>
    </dgm:pt>
    <dgm:pt modelId="{D2201F26-D0DC-40AA-922D-702D7D881AFD}" type="pres">
      <dgm:prSet presAssocID="{614847CF-025A-4343-ACDE-1C9B6892DBB6}" presName="linearFlow">
        <dgm:presLayoutVars>
          <dgm:dir/>
          <dgm:resizeHandles val="exact"/>
        </dgm:presLayoutVars>
      </dgm:prSet>
      <dgm:spPr/>
      <dgm:t>
        <a:bodyPr/>
        <a:lstStyle/>
        <a:p>
          <a:endParaRPr lang="ru-RU"/>
        </a:p>
      </dgm:t>
    </dgm:pt>
    <dgm:pt modelId="{327E725D-C5A5-4881-921F-CC336C2632F0}" type="pres">
      <dgm:prSet presAssocID="{2BB2F9A4-93B7-4520-8328-C35FA716A941}" presName="composite"/>
      <dgm:spPr/>
      <dgm:t>
        <a:bodyPr/>
        <a:lstStyle/>
        <a:p/>
      </dgm:t>
    </dgm:pt>
    <dgm:pt modelId="{E747B6AB-8DFC-4274-AA69-DDFAC2E30BF8}" type="pres">
      <dgm:prSet presAssocID="{2BB2F9A4-93B7-4520-8328-C35FA716A941}" presName="imgShp" presStyleLbl="fgImgPlace1" presStyleCnt="4" custScaleX="49666" custScaleY="58434"/>
      <dgm:spPr>
        <a:prstGeom prst="rect">
          <a:avLst/>
        </a:prstGeom>
        <a:blipFill>
          <a:blip r:embed="rId1">
            <a:extLst>
              <a:ext uri="{28A0092B-C50C-407E-A947-70E740481C1C}">
                <a14:useLocalDpi xmlns:a14="http://schemas.microsoft.com/office/drawing/2010/main" val="0"/>
              </a:ext>
            </a:extLst>
          </a:blip>
          <a:stretch>
            <a:fillRect/>
          </a:stretch>
        </a:blipFill>
      </dgm:spPr>
      <dgm:t>
        <a:bodyPr/>
        <a:lstStyle/>
        <a:p/>
      </dgm:t>
    </dgm:pt>
    <dgm:pt modelId="{5CD6DBCA-784B-444D-B1DD-7241CC02CFDA}" type="pres">
      <dgm:prSet presAssocID="{2BB2F9A4-93B7-4520-8328-C35FA716A941}" presName="txShp" presStyleLbl="node1" presStyleCnt="4">
        <dgm:presLayoutVars>
          <dgm:bulletEnabled val="1"/>
        </dgm:presLayoutVars>
      </dgm:prSet>
      <dgm:spPr/>
      <dgm:t>
        <a:bodyPr/>
        <a:lstStyle/>
        <a:p>
          <a:endParaRPr lang="ru-RU"/>
        </a:p>
      </dgm:t>
    </dgm:pt>
    <dgm:pt modelId="{7EC78902-F82F-43B1-BDCC-A50D24B58C16}" type="pres">
      <dgm:prSet presAssocID="{C76AADE9-E0BA-4E38-B8EE-7F0A0E3DC4C6}" presName="spacing"/>
      <dgm:spPr/>
      <dgm:t>
        <a:bodyPr/>
        <a:lstStyle/>
        <a:p/>
      </dgm:t>
    </dgm:pt>
    <dgm:pt modelId="{B29A6AB9-8B32-4464-9C46-C5FF60583B07}" type="pres">
      <dgm:prSet presAssocID="{696BD530-2A78-4AB3-8172-CBAB66CA67EB}" presName="composite"/>
      <dgm:spPr/>
      <dgm:t>
        <a:bodyPr/>
        <a:lstStyle/>
        <a:p/>
      </dgm:t>
    </dgm:pt>
    <dgm:pt modelId="{B71A93BB-9DF2-4017-8986-5D4F80E5DF00}" type="pres">
      <dgm:prSet presAssocID="{696BD530-2A78-4AB3-8172-CBAB66CA67EB}" presName="imgShp" presStyleLbl="fgImgPlace1" presStyleIdx="1" presStyleCnt="4" custScaleX="49666" custScaleY="58434"/>
      <dgm:spPr>
        <a:prstGeom prst="rect">
          <a:avLst/>
        </a:prstGeom>
        <a:blipFill>
          <a:blip r:embed="rId2">
            <a:extLst>
              <a:ext uri="{28A0092B-C50C-407E-A947-70E740481C1C}">
                <a14:useLocalDpi xmlns:a14="http://schemas.microsoft.com/office/drawing/2010/main" val="0"/>
              </a:ext>
            </a:extLst>
          </a:blip>
          <a:stretch>
            <a:fillRect/>
          </a:stretch>
        </a:blipFill>
      </dgm:spPr>
      <dgm:t>
        <a:bodyPr/>
        <a:lstStyle/>
        <a:p/>
      </dgm:t>
    </dgm:pt>
    <dgm:pt modelId="{2031EF18-A477-42A3-A079-C9D951E00509}" type="pres">
      <dgm:prSet presAssocID="{696BD530-2A78-4AB3-8172-CBAB66CA67EB}" presName="txShp" presStyleLbl="node1" presStyleIdx="1" presStyleCnt="4">
        <dgm:presLayoutVars>
          <dgm:bulletEnabled val="1"/>
        </dgm:presLayoutVars>
      </dgm:prSet>
      <dgm:spPr/>
      <dgm:t>
        <a:bodyPr/>
        <a:lstStyle/>
        <a:p>
          <a:endParaRPr lang="ru-RU"/>
        </a:p>
      </dgm:t>
    </dgm:pt>
    <dgm:pt modelId="{25AB2D94-A5A7-4EAC-8B5F-63990CEE76ED}" type="pres">
      <dgm:prSet presAssocID="{EBC7FE05-85C0-4359-8E6D-93300E81A762}" presName="spacing"/>
      <dgm:spPr/>
      <dgm:t>
        <a:bodyPr/>
        <a:lstStyle/>
        <a:p/>
      </dgm:t>
    </dgm:pt>
    <dgm:pt modelId="{2C790AB3-1BCA-4817-9D36-2F825AE773B8}" type="pres">
      <dgm:prSet presAssocID="{03AC515D-D8EC-4084-BA3E-98950E1F3747}" presName="composite"/>
      <dgm:spPr/>
      <dgm:t>
        <a:bodyPr/>
        <a:lstStyle/>
        <a:p/>
      </dgm:t>
    </dgm:pt>
    <dgm:pt modelId="{5260B7D7-39FB-4BE0-854F-80F8A8CB7079}" type="pres">
      <dgm:prSet presAssocID="{03AC515D-D8EC-4084-BA3E-98950E1F3747}" presName="imgShp" presStyleLbl="fgImgPlace1" presStyleIdx="2" presStyleCnt="4" custScaleX="49666" custScaleY="58434"/>
      <dgm:spPr>
        <a:prstGeom prst="rect">
          <a:avLst/>
        </a:prstGeom>
        <a:blipFill>
          <a:blip r:embed="rId3">
            <a:extLst>
              <a:ext uri="{28A0092B-C50C-407E-A947-70E740481C1C}">
                <a14:useLocalDpi xmlns:a14="http://schemas.microsoft.com/office/drawing/2010/main" val="0"/>
              </a:ext>
            </a:extLst>
          </a:blip>
          <a:stretch>
            <a:fillRect/>
          </a:stretch>
        </a:blipFill>
      </dgm:spPr>
      <dgm:t>
        <a:bodyPr/>
        <a:lstStyle/>
        <a:p/>
      </dgm:t>
    </dgm:pt>
    <dgm:pt modelId="{36B348AF-FD90-404E-9F1A-F6BBD9854C1B}" type="pres">
      <dgm:prSet presAssocID="{03AC515D-D8EC-4084-BA3E-98950E1F3747}" presName="txShp" presStyleLbl="node1" presStyleIdx="2" presStyleCnt="4">
        <dgm:presLayoutVars>
          <dgm:bulletEnabled val="1"/>
        </dgm:presLayoutVars>
      </dgm:prSet>
      <dgm:spPr/>
      <dgm:t>
        <a:bodyPr/>
        <a:lstStyle/>
        <a:p>
          <a:endParaRPr lang="ru-RU"/>
        </a:p>
      </dgm:t>
    </dgm:pt>
    <dgm:pt modelId="{0594FB45-219E-47B5-9DA6-8E62743FED99}" type="pres">
      <dgm:prSet presAssocID="{B01E449D-A882-4FD9-8D52-5FD7D5EC852B}" presName="spacing"/>
      <dgm:spPr/>
      <dgm:t>
        <a:bodyPr/>
        <a:lstStyle/>
        <a:p/>
      </dgm:t>
    </dgm:pt>
    <dgm:pt modelId="{A97FACE5-DCAB-4FE7-A65B-D44F084800D4}" type="pres">
      <dgm:prSet presAssocID="{B3F7D3A0-4631-464D-8093-92F82ADD372B}" presName="composite"/>
      <dgm:spPr/>
      <dgm:t>
        <a:bodyPr/>
        <a:lstStyle/>
        <a:p/>
      </dgm:t>
    </dgm:pt>
    <dgm:pt modelId="{39257B26-C6C6-42E9-A640-202EF4C4DFFF}" type="pres">
      <dgm:prSet presAssocID="{B3F7D3A0-4631-464D-8093-92F82ADD372B}" presName="imgShp" presStyleLbl="fgImgPlace1" presStyleIdx="3" presStyleCnt="4" custScaleX="49666" custScaleY="58434"/>
      <dgm:spPr>
        <a:prstGeom prst="rect">
          <a:avLst/>
        </a:prstGeom>
        <a:blipFill>
          <a:blip r:embed="rId4">
            <a:extLst>
              <a:ext uri="{28A0092B-C50C-407E-A947-70E740481C1C}">
                <a14:useLocalDpi xmlns:a14="http://schemas.microsoft.com/office/drawing/2010/main" val="0"/>
              </a:ext>
            </a:extLst>
          </a:blip>
          <a:stretch>
            <a:fillRect/>
          </a:stretch>
        </a:blipFill>
      </dgm:spPr>
      <dgm:t>
        <a:bodyPr/>
        <a:lstStyle/>
        <a:p/>
      </dgm:t>
    </dgm:pt>
    <dgm:pt modelId="{280C235B-3DEA-4C26-84C2-8AEB0BA1E81F}" type="pres">
      <dgm:prSet presAssocID="{B3F7D3A0-4631-464D-8093-92F82ADD372B}" presName="txShp" presStyleLbl="node1" presStyleIdx="3" presStyleCnt="4">
        <dgm:presLayoutVars>
          <dgm:bulletEnabled val="1"/>
        </dgm:presLayoutVars>
      </dgm:prSet>
      <dgm:spPr/>
      <dgm:t>
        <a:bodyPr/>
        <a:lstStyle/>
        <a:p>
          <a:endParaRPr lang="ru-RU"/>
        </a:p>
      </dgm:t>
    </dgm:pt>
  </dgm:ptLst>
  <dgm:cxnLst>
    <dgm:cxn modelId="{85C0682F-3B27-4B9B-872A-ADF6ADFD4BAE}" srcId="{614847CF-025A-4343-ACDE-1C9B6892DBB6}" destId="{2BB2F9A4-93B7-4520-8328-C35FA716A941}" srcOrd="0" destOrd="0" parTransId="{8A716D72-732A-41AF-8F29-59E66A19FB0B}" sibTransId="{C76AADE9-E0BA-4E38-B8EE-7F0A0E3DC4C6}"/>
    <dgm:cxn modelId="{A620A06C-32B9-44DF-8E17-451F262294FF}" srcId="{614847CF-025A-4343-ACDE-1C9B6892DBB6}" destId="{696BD530-2A78-4AB3-8172-CBAB66CA67EB}" srcOrd="1" destOrd="0" parTransId="{88D3A1A5-E39B-4BED-A32F-1F1F9585D9E5}" sibTransId="{EBC7FE05-85C0-4359-8E6D-93300E81A762}"/>
    <dgm:cxn modelId="{6846BCF8-F4ED-40FA-9EA3-982A85745D16}" srcId="{614847CF-025A-4343-ACDE-1C9B6892DBB6}" destId="{03AC515D-D8EC-4084-BA3E-98950E1F3747}" srcOrd="2" destOrd="0" parTransId="{75E12065-5036-45AB-93E3-DC872216AA26}" sibTransId="{B01E449D-A882-4FD9-8D52-5FD7D5EC852B}"/>
    <dgm:cxn modelId="{A62658A6-9774-4F03-9745-88F6FF4AF426}" srcId="{614847CF-025A-4343-ACDE-1C9B6892DBB6}" destId="{B3F7D3A0-4631-464D-8093-92F82ADD372B}" srcOrd="3" destOrd="0" parTransId="{C3E300A1-2582-4855-AA77-704CC7C054FD}" sibTransId="{E3644B04-C379-4CB3-BC5D-A26D02AE3802}"/>
    <dgm:cxn modelId="{D11E1828-2BEC-49F9-8C67-99E5B1F210C6}" type="presOf" srcId="{614847CF-025A-4343-ACDE-1C9B6892DBB6}" destId="{D2201F26-D0DC-40AA-922D-702D7D881AFD}" srcOrd="0" destOrd="0" presId="urn:microsoft.com/office/officeart/2005/8/layout/vList3"/>
    <dgm:cxn modelId="{CAEDD99B-7805-48AE-A2D8-3CB75AE6D46C}" type="presParOf" srcId="{D2201F26-D0DC-40AA-922D-702D7D881AFD}" destId="{327E725D-C5A5-4881-921F-CC336C2632F0}" srcOrd="0" destOrd="0" presId="urn:microsoft.com/office/officeart/2005/8/layout/vList3"/>
    <dgm:cxn modelId="{F6C1905D-F62C-4974-A84E-51A2B9734BE1}" type="presParOf" srcId="{327E725D-C5A5-4881-921F-CC336C2632F0}" destId="{E747B6AB-8DFC-4274-AA69-DDFAC2E30BF8}" srcOrd="0" destOrd="0" presId="urn:microsoft.com/office/officeart/2005/8/layout/vList3"/>
    <dgm:cxn modelId="{0B4546D6-79BA-41DC-872C-FFF1802D42D5}" type="presParOf" srcId="{327E725D-C5A5-4881-921F-CC336C2632F0}" destId="{5CD6DBCA-784B-444D-B1DD-7241CC02CFDA}" srcOrd="1" destOrd="0" presId="urn:microsoft.com/office/officeart/2005/8/layout/vList3"/>
    <dgm:cxn modelId="{CBA44C40-E82E-4502-AA8F-5656506615BA}" type="presOf" srcId="{2BB2F9A4-93B7-4520-8328-C35FA716A941}" destId="{5CD6DBCA-784B-444D-B1DD-7241CC02CFDA}" srcOrd="0" destOrd="0" presId="urn:microsoft.com/office/officeart/2005/8/layout/vList3"/>
    <dgm:cxn modelId="{7677AAF5-2267-471C-93CA-A48FF32EA1AE}" type="presParOf" srcId="{D2201F26-D0DC-40AA-922D-702D7D881AFD}" destId="{7EC78902-F82F-43B1-BDCC-A50D24B58C16}" srcOrd="1" destOrd="0" presId="urn:microsoft.com/office/officeart/2005/8/layout/vList3"/>
    <dgm:cxn modelId="{E8970DAB-058B-42E2-9E9A-AE6395DBAA9B}" type="presParOf" srcId="{D2201F26-D0DC-40AA-922D-702D7D881AFD}" destId="{B29A6AB9-8B32-4464-9C46-C5FF60583B07}" srcOrd="2" destOrd="0" presId="urn:microsoft.com/office/officeart/2005/8/layout/vList3"/>
    <dgm:cxn modelId="{5683CFC0-C9A7-4000-B0D0-EFCF09924265}" type="presParOf" srcId="{B29A6AB9-8B32-4464-9C46-C5FF60583B07}" destId="{B71A93BB-9DF2-4017-8986-5D4F80E5DF00}" srcOrd="0" destOrd="0" presId="urn:microsoft.com/office/officeart/2005/8/layout/vList3"/>
    <dgm:cxn modelId="{A213271B-D2A6-4F4F-B4C9-54D09E15FD9E}" type="presParOf" srcId="{B29A6AB9-8B32-4464-9C46-C5FF60583B07}" destId="{2031EF18-A477-42A3-A079-C9D951E00509}" srcOrd="1" destOrd="0" presId="urn:microsoft.com/office/officeart/2005/8/layout/vList3"/>
    <dgm:cxn modelId="{F0A65C02-FF20-4AF5-BDE5-EE34834855B5}" type="presOf" srcId="{696BD530-2A78-4AB3-8172-CBAB66CA67EB}" destId="{2031EF18-A477-42A3-A079-C9D951E00509}" srcOrd="0" destOrd="0" presId="urn:microsoft.com/office/officeart/2005/8/layout/vList3"/>
    <dgm:cxn modelId="{72563F65-A5AA-4D97-87EB-E9F6DCAEE691}" type="presParOf" srcId="{D2201F26-D0DC-40AA-922D-702D7D881AFD}" destId="{25AB2D94-A5A7-4EAC-8B5F-63990CEE76ED}" srcOrd="3" destOrd="0" presId="urn:microsoft.com/office/officeart/2005/8/layout/vList3"/>
    <dgm:cxn modelId="{F3CAE634-3EAE-4A23-9790-6E9F59B6FBB6}" type="presParOf" srcId="{D2201F26-D0DC-40AA-922D-702D7D881AFD}" destId="{2C790AB3-1BCA-4817-9D36-2F825AE773B8}" srcOrd="4" destOrd="0" presId="urn:microsoft.com/office/officeart/2005/8/layout/vList3"/>
    <dgm:cxn modelId="{0124FE1B-BC8E-472F-B88A-FB2DBC46CA64}" type="presParOf" srcId="{2C790AB3-1BCA-4817-9D36-2F825AE773B8}" destId="{5260B7D7-39FB-4BE0-854F-80F8A8CB7079}" srcOrd="0" destOrd="0" presId="urn:microsoft.com/office/officeart/2005/8/layout/vList3"/>
    <dgm:cxn modelId="{8DA9F6F5-7653-4628-8C47-C976AA6F249C}" type="presParOf" srcId="{2C790AB3-1BCA-4817-9D36-2F825AE773B8}" destId="{36B348AF-FD90-404E-9F1A-F6BBD9854C1B}" srcOrd="1" destOrd="0" presId="urn:microsoft.com/office/officeart/2005/8/layout/vList3"/>
    <dgm:cxn modelId="{F2811598-C9A6-4985-82AD-26162C964D41}" type="presOf" srcId="{03AC515D-D8EC-4084-BA3E-98950E1F3747}" destId="{36B348AF-FD90-404E-9F1A-F6BBD9854C1B}" srcOrd="0" destOrd="0" presId="urn:microsoft.com/office/officeart/2005/8/layout/vList3"/>
    <dgm:cxn modelId="{D915253E-E8DF-473D-9FA4-73857E7D4D93}" type="presParOf" srcId="{D2201F26-D0DC-40AA-922D-702D7D881AFD}" destId="{0594FB45-219E-47B5-9DA6-8E62743FED99}" srcOrd="5" destOrd="0" presId="urn:microsoft.com/office/officeart/2005/8/layout/vList3"/>
    <dgm:cxn modelId="{84DB274D-1356-4680-8A3E-676A10B361E1}" type="presParOf" srcId="{D2201F26-D0DC-40AA-922D-702D7D881AFD}" destId="{A97FACE5-DCAB-4FE7-A65B-D44F084800D4}" srcOrd="6" destOrd="0" presId="urn:microsoft.com/office/officeart/2005/8/layout/vList3"/>
    <dgm:cxn modelId="{BF8B76AE-FF2E-409A-AC8D-0283D88B2A38}" type="presParOf" srcId="{A97FACE5-DCAB-4FE7-A65B-D44F084800D4}" destId="{39257B26-C6C6-42E9-A640-202EF4C4DFFF}" srcOrd="0" destOrd="0" presId="urn:microsoft.com/office/officeart/2005/8/layout/vList3"/>
    <dgm:cxn modelId="{83A5F90F-EA02-4FC8-B07B-5F42337946B2}" type="presParOf" srcId="{A97FACE5-DCAB-4FE7-A65B-D44F084800D4}" destId="{280C235B-3DEA-4C26-84C2-8AEB0BA1E81F}" srcOrd="1" destOrd="0" presId="urn:microsoft.com/office/officeart/2005/8/layout/vList3"/>
    <dgm:cxn modelId="{50C8F2A1-5855-4DB5-B62A-A0180A1312F2}" type="presOf" srcId="{B3F7D3A0-4631-464D-8093-92F82ADD372B}" destId="{280C235B-3DEA-4C26-84C2-8AEB0BA1E81F}" srcOrd="0" destOrd="0" presId="urn:microsoft.com/office/officeart/2005/8/layout/vList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3.xml><?xml version="1.0" encoding="utf-8"?>
<dgm:dataModel xmlns:a="http://schemas.openxmlformats.org/drawingml/2006/main" xmlns:r="http://schemas.openxmlformats.org/officeDocument/2006/relationships" xmlns:dgm="http://schemas.openxmlformats.org/drawingml/2006/diagram">
  <dgm:ptLst>
    <dgm:pt modelId="{E5F35A03-7FD4-4309-844A-170DCD787096}" type="doc">
      <dgm:prSet loTypeId="urn:microsoft.com/office/officeart/2005/8/layout/chevron2" loCatId="process" qsTypeId="urn:microsoft.com/office/officeart/2005/8/quickstyle/3d1" qsCatId="3D" csTypeId="urn:microsoft.com/office/officeart/2005/8/colors/accent0_3" csCatId="mainScheme" phldr="1"/>
      <dgm:spPr/>
      <dgm:t>
        <a:bodyPr/>
        <a:lstStyle/>
        <a:p>
          <a:endParaRPr lang="ru-RU"/>
        </a:p>
      </dgm:t>
    </dgm:pt>
    <dgm:pt modelId="{B7DEF654-56A2-4F42-BC87-40793B01B84A}" type="parTrans" cxnId="{B4AED999-1430-45E9-BF6B-DB7B98BC15BC}">
      <dgm:prSet/>
      <dgm:spPr/>
      <dgm:t>
        <a:bodyPr/>
        <a:lstStyle/>
        <a:p>
          <a:endParaRPr lang="ru-RU"/>
        </a:p>
      </dgm:t>
    </dgm:pt>
    <dgm:pt modelId="{A29D2289-8127-432E-8873-7D3F5838C07D}">
      <dgm:prSet/>
      <dgm:spPr/>
      <dgm:t>
        <a:bodyPr/>
        <a:lstStyle/>
        <a:p>
          <a:pPr rtl="0"/>
          <a:r>
            <a:rPr lang="ru-RU" b="1">
              <a:latin typeface="Arial Black" panose="020b0a04020102020204" pitchFamily="34" charset="0"/>
            </a:rPr>
            <a:t>БАКАЛАВРИАТ</a:t>
          </a:r>
          <a:endParaRPr lang="ru-RU">
            <a:latin typeface="Arial Black" panose="020b0a04020102020204" pitchFamily="34" charset="0"/>
          </a:endParaRPr>
        </a:p>
      </dgm:t>
    </dgm:pt>
    <dgm:pt modelId="{28F336BA-543E-49D2-8517-C6FD9A39B503}" type="parTrans" cxnId="{B0DEBA5D-74BD-4A54-8346-4B2922E76B6C}">
      <dgm:prSet/>
      <dgm:spPr/>
      <dgm:t>
        <a:bodyPr/>
        <a:lstStyle/>
        <a:p>
          <a:endParaRPr lang="ru-RU"/>
        </a:p>
      </dgm:t>
    </dgm:pt>
    <dgm:pt modelId="{DBAE8F4C-FF01-4C5C-BC7C-C5DE2F917016}">
      <dgm:prSet custT="1"/>
      <dgm:spPr>
        <a:noFill/>
        <a:ln>
          <a:noFill/>
        </a:ln>
        <a:effectLst>
          <a:outerShdw blurRad="50800" dist="38100" dir="18900000" algn="bl" rotWithShape="0">
            <a:prstClr val="black">
              <a:alpha val="40000"/>
            </a:prstClr>
          </a:outerShdw>
        </a:effectLst>
      </dgm:spPr>
      <dgm:t>
        <a:bodyPr/>
        <a:lstStyle/>
        <a:p>
          <a:pPr algn="l" rtl="0"/>
          <a:r>
            <a:rPr lang="en-US" sz="900" b="1">
              <a:solidFill>
                <a:srgbClr val="C00000"/>
              </a:solidFill>
              <a:latin typeface="Arial Black" panose="020b0a04020102020204" pitchFamily="34" charset="0"/>
            </a:rPr>
            <a:t>6B042 –Право</a:t>
          </a:r>
          <a:r>
            <a:rPr lang="kk-KZ" sz="900" b="1">
              <a:solidFill>
                <a:srgbClr val="C00000"/>
              </a:solidFill>
              <a:latin typeface="Arial Black" panose="020b0a04020102020204" pitchFamily="34" charset="0"/>
            </a:rPr>
            <a:t>:</a:t>
          </a:r>
          <a:endParaRPr lang="ru-RU" sz="900">
            <a:solidFill>
              <a:srgbClr val="C00000"/>
            </a:solidFill>
            <a:latin typeface="Arial Black" panose="020b0a04020102020204" pitchFamily="34" charset="0"/>
          </a:endParaRPr>
        </a:p>
      </dgm:t>
    </dgm:pt>
    <dgm:pt modelId="{1AD64D57-1753-4A07-9E6B-A94EBDEC021F}" type="sibTrans" cxnId="{B0DEBA5D-74BD-4A54-8346-4B2922E76B6C}">
      <dgm:prSet/>
      <dgm:spPr/>
      <dgm:t>
        <a:bodyPr/>
        <a:lstStyle/>
        <a:p>
          <a:endParaRPr lang="ru-RU"/>
        </a:p>
      </dgm:t>
    </dgm:pt>
    <dgm:pt modelId="{85D21B6C-5518-4090-ABA8-A65858B7AA7B}" type="parTrans" cxnId="{18659DC5-2AE3-455F-A86B-26E77A5C4410}">
      <dgm:prSet/>
      <dgm:spPr/>
      <dgm:t>
        <a:bodyPr/>
        <a:lstStyle/>
        <a:p>
          <a:endParaRPr lang="ru-RU"/>
        </a:p>
      </dgm:t>
    </dgm:pt>
    <dgm:pt modelId="{80CE186D-CFD9-4CA0-8687-3FA6338F72DE}">
      <dgm:prSet custT="1"/>
      <dgm:spPr>
        <a:noFill/>
        <a:ln>
          <a:noFill/>
        </a:ln>
        <a:effectLst>
          <a:outerShdw blurRad="50800" dist="38100" dir="18900000" algn="bl" rotWithShape="0">
            <a:prstClr val="black">
              <a:alpha val="40000"/>
            </a:prstClr>
          </a:outerShdw>
        </a:effectLst>
      </dgm:spPr>
      <dgm:t>
        <a:bodyPr/>
        <a:lstStyle/>
        <a:p>
          <a:pPr algn="just" rtl="0"/>
          <a:r>
            <a:rPr lang="en-US" sz="900" err="1">
              <a:latin typeface="Arial" panose="020b0604020202020204" pitchFamily="34" charset="0"/>
              <a:cs typeface="Arial" panose="020b0604020202020204" pitchFamily="34" charset="0"/>
            </a:rPr>
            <a:t>Юриспруденция</a:t>
          </a:r>
          <a:r>
            <a:rPr lang="kk-KZ" sz="900">
              <a:latin typeface="Arial" panose="020b0604020202020204" pitchFamily="34" charset="0"/>
              <a:cs typeface="Arial" panose="020b0604020202020204" pitchFamily="34" charset="0"/>
            </a:rPr>
            <a:t>; </a:t>
          </a:r>
          <a:r>
            <a:rPr lang="en-US" sz="900" err="1">
              <a:latin typeface="Arial" panose="020b0604020202020204" pitchFamily="34" charset="0"/>
              <a:cs typeface="Arial" panose="020b0604020202020204" pitchFamily="34" charset="0"/>
            </a:rPr>
            <a:t>Корпоративное право</a:t>
          </a:r>
          <a:r>
            <a:rPr lang="kk-KZ" sz="900">
              <a:latin typeface="Arial" panose="020b0604020202020204" pitchFamily="34" charset="0"/>
              <a:cs typeface="Arial" panose="020b0604020202020204" pitchFamily="34" charset="0"/>
            </a:rPr>
            <a:t>; </a:t>
          </a:r>
          <a:r>
            <a:rPr lang="en-US" sz="900" err="1">
              <a:latin typeface="Arial" panose="020b0604020202020204" pitchFamily="34" charset="0"/>
              <a:cs typeface="Arial" panose="020b0604020202020204" pitchFamily="34" charset="0"/>
            </a:rPr>
            <a:t>Государственная служба</a:t>
          </a:r>
          <a:r>
            <a:rPr lang="kk-KZ" sz="900">
              <a:latin typeface="Arial" panose="020b0604020202020204" pitchFamily="34" charset="0"/>
              <a:cs typeface="Arial" panose="020b0604020202020204" pitchFamily="34" charset="0"/>
            </a:rPr>
            <a:t>; </a:t>
          </a:r>
          <a:r>
            <a:rPr lang="en-US" sz="900" err="1">
              <a:latin typeface="Arial" panose="020b0604020202020204" pitchFamily="34" charset="0"/>
              <a:cs typeface="Arial" panose="020b0604020202020204" pitchFamily="34" charset="0"/>
            </a:rPr>
            <a:t>Финансовое право</a:t>
          </a:r>
          <a:r>
            <a:rPr lang="kk-KZ" sz="900">
              <a:latin typeface="Arial" panose="020b0604020202020204" pitchFamily="34" charset="0"/>
              <a:cs typeface="Arial" panose="020b0604020202020204" pitchFamily="34" charset="0"/>
            </a:rPr>
            <a:t>; </a:t>
          </a:r>
          <a:r>
            <a:rPr lang="en-US" sz="900" err="1">
              <a:latin typeface="Arial" panose="020b0604020202020204" pitchFamily="34" charset="0"/>
              <a:cs typeface="Arial" panose="020b0604020202020204" pitchFamily="34" charset="0"/>
            </a:rPr>
            <a:t>Таможенное дело</a:t>
          </a:r>
          <a:r>
            <a:rPr lang="kk-KZ" sz="900">
              <a:latin typeface="Arial" panose="020b0604020202020204" pitchFamily="34" charset="0"/>
              <a:cs typeface="Arial" panose="020b0604020202020204" pitchFamily="34" charset="0"/>
            </a:rPr>
            <a:t>; </a:t>
          </a:r>
          <a:endParaRPr lang="ru-RU" sz="900">
            <a:latin typeface="Arial" panose="020b0604020202020204" pitchFamily="34" charset="0"/>
            <a:cs typeface="Arial" panose="020b0604020202020204" pitchFamily="34" charset="0"/>
          </a:endParaRPr>
        </a:p>
      </dgm:t>
    </dgm:pt>
    <dgm:pt modelId="{9C9F7AB2-BB62-4D8A-9ADF-521BD973641A}" type="sibTrans" cxnId="{18659DC5-2AE3-455F-A86B-26E77A5C4410}">
      <dgm:prSet/>
      <dgm:spPr/>
      <dgm:t>
        <a:bodyPr/>
        <a:lstStyle/>
        <a:p>
          <a:endParaRPr lang="ru-RU"/>
        </a:p>
      </dgm:t>
    </dgm:pt>
    <dgm:pt modelId="{ABC73712-0121-4C69-8D61-210AA46F2ACB}" type="parTrans" cxnId="{D208C479-B007-42C9-925E-A7858DCF11D9}">
      <dgm:prSet/>
      <dgm:spPr/>
      <dgm:t>
        <a:bodyPr/>
        <a:lstStyle/>
        <a:p>
          <a:endParaRPr lang="ru-RU"/>
        </a:p>
      </dgm:t>
    </dgm:pt>
    <dgm:pt modelId="{1F9A907B-985B-4ADC-8205-20D362F602DF}">
      <dgm:prSet custT="1"/>
      <dgm:spPr>
        <a:noFill/>
        <a:ln>
          <a:noFill/>
        </a:ln>
        <a:effectLst>
          <a:outerShdw blurRad="50800" dist="38100" dir="18900000" algn="bl" rotWithShape="0">
            <a:prstClr val="black">
              <a:alpha val="40000"/>
            </a:prstClr>
          </a:outerShdw>
        </a:effectLst>
      </dgm:spPr>
      <dgm:t>
        <a:bodyPr/>
        <a:lstStyle/>
        <a:p>
          <a:pPr algn="l" rtl="0"/>
          <a:endParaRPr lang="ru-RU" sz="900">
            <a:latin typeface="Book Antiqua" panose="02040602050305030304" pitchFamily="18" charset="0"/>
          </a:endParaRPr>
        </a:p>
      </dgm:t>
    </dgm:pt>
    <dgm:pt modelId="{43C0FAB2-85CD-49CE-93AE-F248DBE9E0C0}" type="sibTrans" cxnId="{D208C479-B007-42C9-925E-A7858DCF11D9}">
      <dgm:prSet/>
      <dgm:spPr/>
      <dgm:t>
        <a:bodyPr/>
        <a:lstStyle/>
        <a:p>
          <a:endParaRPr lang="ru-RU"/>
        </a:p>
      </dgm:t>
    </dgm:pt>
    <dgm:pt modelId="{6A89037C-BFAA-4DB5-87FD-66DCA89FF420}" type="parTrans" cxnId="{644A37F1-D3FF-45A4-9DA3-FF91ADD2BF4A}">
      <dgm:prSet/>
      <dgm:spPr/>
      <dgm:t>
        <a:bodyPr/>
        <a:lstStyle/>
        <a:p>
          <a:endParaRPr lang="ru-RU"/>
        </a:p>
      </dgm:t>
    </dgm:pt>
    <dgm:pt modelId="{EA45F6D8-AC8C-4809-8391-9989B677DC14}">
      <dgm:prSet custT="1"/>
      <dgm:spPr>
        <a:noFill/>
        <a:ln>
          <a:noFill/>
        </a:ln>
        <a:effectLst>
          <a:outerShdw blurRad="50800" dist="38100" dir="18900000" algn="bl" rotWithShape="0">
            <a:prstClr val="black">
              <a:alpha val="40000"/>
            </a:prstClr>
          </a:outerShdw>
        </a:effectLst>
      </dgm:spPr>
      <dgm:t>
        <a:bodyPr/>
        <a:lstStyle/>
        <a:p>
          <a:pPr algn="l" rtl="0"/>
          <a:r>
            <a:rPr lang="ru-RU" sz="900" b="1">
              <a:latin typeface="Arial Black" panose="020b0a04020102020204" pitchFamily="34" charset="0"/>
            </a:rPr>
            <a:t> </a:t>
          </a:r>
          <a:r>
            <a:rPr lang="en-US" sz="900" b="1">
              <a:solidFill>
                <a:srgbClr val="C00000"/>
              </a:solidFill>
              <a:latin typeface="Arial Black" panose="020b0a04020102020204" pitchFamily="34" charset="0"/>
            </a:rPr>
            <a:t>6B123- Общественная безопасность</a:t>
          </a:r>
          <a:r>
            <a:rPr lang="kk-KZ" sz="900" b="1">
              <a:solidFill>
                <a:srgbClr val="C00000"/>
              </a:solidFill>
              <a:latin typeface="Arial Black" panose="020b0a04020102020204" pitchFamily="34" charset="0"/>
            </a:rPr>
            <a:t>:</a:t>
          </a:r>
          <a:endParaRPr lang="ru-RU" sz="900" b="1">
            <a:solidFill>
              <a:srgbClr val="C00000"/>
            </a:solidFill>
            <a:latin typeface="Arial Black" panose="020b0a04020102020204" pitchFamily="34" charset="0"/>
          </a:endParaRPr>
        </a:p>
      </dgm:t>
    </dgm:pt>
    <dgm:pt modelId="{B162A024-3B8A-4E52-8D8B-A27F837A8071}" type="sibTrans" cxnId="{644A37F1-D3FF-45A4-9DA3-FF91ADD2BF4A}">
      <dgm:prSet/>
      <dgm:spPr/>
      <dgm:t>
        <a:bodyPr/>
        <a:lstStyle/>
        <a:p>
          <a:endParaRPr lang="ru-RU"/>
        </a:p>
      </dgm:t>
    </dgm:pt>
    <dgm:pt modelId="{30F7AB9A-E744-4E33-975C-1821979502AC}" type="parTrans" cxnId="{396ECE79-87F2-4677-95DE-82C8A62D46F0}">
      <dgm:prSet/>
      <dgm:spPr/>
      <dgm:t>
        <a:bodyPr/>
        <a:lstStyle/>
        <a:p>
          <a:endParaRPr lang="ru-RU"/>
        </a:p>
      </dgm:t>
    </dgm:pt>
    <dgm:pt modelId="{942352F0-26CA-47E2-BE15-8DE9808A51AD}">
      <dgm:prSet custT="1"/>
      <dgm:spPr>
        <a:noFill/>
        <a:ln>
          <a:noFill/>
        </a:ln>
        <a:effectLst>
          <a:outerShdw blurRad="50800" dist="38100" dir="18900000" algn="bl" rotWithShape="0">
            <a:prstClr val="black">
              <a:alpha val="40000"/>
            </a:prstClr>
          </a:outerShdw>
        </a:effectLst>
      </dgm:spPr>
      <dgm:t>
        <a:bodyPr/>
        <a:lstStyle/>
        <a:p>
          <a:pPr algn="l" rtl="0"/>
          <a:r>
            <a:rPr lang="en-US" sz="900" err="1">
              <a:latin typeface="Arial" panose="020b0604020202020204" pitchFamily="34" charset="0"/>
              <a:cs typeface="Arial" panose="020b0604020202020204" pitchFamily="34" charset="0"/>
            </a:rPr>
            <a:t>Правоохранительная деятельность</a:t>
          </a:r>
          <a:r>
            <a:rPr lang="kk-KZ" sz="900">
              <a:latin typeface="Arial" panose="020b0604020202020204" pitchFamily="34" charset="0"/>
              <a:cs typeface="Arial" panose="020b0604020202020204" pitchFamily="34" charset="0"/>
            </a:rPr>
            <a:t>;</a:t>
          </a:r>
          <a:endParaRPr lang="ru-RU" sz="900">
            <a:latin typeface="Arial" panose="020b0604020202020204" pitchFamily="34" charset="0"/>
            <a:cs typeface="Arial" panose="020b0604020202020204" pitchFamily="34" charset="0"/>
          </a:endParaRPr>
        </a:p>
      </dgm:t>
    </dgm:pt>
    <dgm:pt modelId="{7B54A904-F713-4C1E-8981-8BD388850CC4}" type="sibTrans" cxnId="{396ECE79-87F2-4677-95DE-82C8A62D46F0}">
      <dgm:prSet/>
      <dgm:spPr/>
      <dgm:t>
        <a:bodyPr/>
        <a:lstStyle/>
        <a:p>
          <a:endParaRPr lang="ru-RU"/>
        </a:p>
      </dgm:t>
    </dgm:pt>
    <dgm:pt modelId="{BC4FACDA-6A42-4BA2-9AEF-538516F649AA}" type="sibTrans" cxnId="{B4AED999-1430-45E9-BF6B-DB7B98BC15BC}">
      <dgm:prSet/>
      <dgm:spPr/>
      <dgm:t>
        <a:bodyPr/>
        <a:lstStyle/>
        <a:p>
          <a:endParaRPr lang="ru-RU"/>
        </a:p>
      </dgm:t>
    </dgm:pt>
    <dgm:pt modelId="{84F2BC38-BB8B-4CFE-94D7-9B4AD9F1C244}" type="parTrans" cxnId="{F7B81056-D575-4C01-B6F9-E3E9EF6CC9E7}">
      <dgm:prSet/>
      <dgm:spPr/>
      <dgm:t>
        <a:bodyPr/>
        <a:lstStyle/>
        <a:p>
          <a:endParaRPr lang="ru-RU"/>
        </a:p>
      </dgm:t>
    </dgm:pt>
    <dgm:pt modelId="{095ABD5C-6B80-4B16-A3E9-C60E9752E09B}">
      <dgm:prSet/>
      <dgm:spPr>
        <a:ln>
          <a:noFill/>
        </a:ln>
      </dgm:spPr>
      <dgm:t>
        <a:bodyPr/>
        <a:lstStyle/>
        <a:p>
          <a:pPr rtl="0"/>
          <a:r>
            <a:rPr lang="ru-RU" b="1">
              <a:latin typeface="Arial Black" panose="020b0a04020102020204" pitchFamily="34" charset="0"/>
            </a:rPr>
            <a:t>МАГИСТРАТУРА</a:t>
          </a:r>
        </a:p>
      </dgm:t>
    </dgm:pt>
    <dgm:pt modelId="{1198BFB6-C833-4B4D-BC10-EA3B67889C0D}" type="parTrans" cxnId="{682282FC-9510-4A6F-BB0A-13F8F215D92C}">
      <dgm:prSet/>
      <dgm:spPr/>
      <dgm:t>
        <a:bodyPr/>
        <a:lstStyle/>
        <a:p>
          <a:endParaRPr lang="ru-RU"/>
        </a:p>
      </dgm:t>
    </dgm:pt>
    <dgm:pt modelId="{12FC4C4C-E2B3-44F8-9CB2-B8A445DC8144}">
      <dgm:prSet custT="1"/>
      <dgm:spPr>
        <a:noFill/>
        <a:ln>
          <a:noFill/>
        </a:ln>
        <a:effectLst>
          <a:outerShdw blurRad="50800" dist="38100" dir="18900000" algn="bl" rotWithShape="0">
            <a:prstClr val="black">
              <a:alpha val="40000"/>
            </a:prstClr>
          </a:outerShdw>
        </a:effectLst>
      </dgm:spPr>
      <dgm:t>
        <a:bodyPr/>
        <a:lstStyle/>
        <a:p>
          <a:pPr marL="57150" indent="0" algn="l"/>
          <a:r>
            <a:rPr lang="ru-RU" sz="900" b="1">
              <a:latin typeface="Arial Black" panose="020b0a04020102020204" pitchFamily="34" charset="0"/>
            </a:rPr>
            <a:t>Научно-педагогическое направление - 2 годичный курс</a:t>
          </a:r>
          <a:endParaRPr lang="ru-RU" sz="900">
            <a:latin typeface="Arial Black" panose="020b0a04020102020204" pitchFamily="34" charset="0"/>
          </a:endParaRPr>
        </a:p>
      </dgm:t>
    </dgm:pt>
    <dgm:pt modelId="{8E5792FD-DE7C-4131-9553-ABAEC6F924C6}" type="sibTrans" cxnId="{682282FC-9510-4A6F-BB0A-13F8F215D92C}">
      <dgm:prSet/>
      <dgm:spPr/>
      <dgm:t>
        <a:bodyPr/>
        <a:lstStyle/>
        <a:p>
          <a:endParaRPr lang="ru-RU"/>
        </a:p>
      </dgm:t>
    </dgm:pt>
    <dgm:pt modelId="{841FC365-B601-4178-9593-CF12E74DC3AF}" type="parTrans" cxnId="{6D12B7DD-05E2-4910-BE15-EB311386F28D}">
      <dgm:prSet/>
      <dgm:spPr/>
      <dgm:t>
        <a:bodyPr/>
        <a:lstStyle/>
        <a:p>
          <a:endParaRPr lang="ru-RU"/>
        </a:p>
      </dgm:t>
    </dgm:pt>
    <dgm:pt modelId="{007DEB24-B8A6-4FCF-A464-289445A5FF12}">
      <dgm:prSet custT="1"/>
      <dgm:spPr>
        <a:noFill/>
        <a:ln>
          <a:noFill/>
        </a:ln>
        <a:effectLst>
          <a:outerShdw blurRad="50800" dist="38100" dir="18900000" algn="bl" rotWithShape="0">
            <a:prstClr val="black">
              <a:alpha val="40000"/>
            </a:prstClr>
          </a:outerShdw>
        </a:effectLst>
      </dgm:spPr>
      <dgm:t>
        <a:bodyPr/>
        <a:lstStyle/>
        <a:p>
          <a:pPr marL="57150" indent="0" algn="l"/>
          <a:endParaRPr lang="ru-RU" sz="900" b="1">
            <a:latin typeface="Arial Black" panose="020b0a04020102020204" pitchFamily="34" charset="0"/>
          </a:endParaRPr>
        </a:p>
      </dgm:t>
    </dgm:pt>
    <dgm:pt modelId="{948AB4C9-8C52-4554-A7C0-0FF7D9A0CB0C}" type="sibTrans" cxnId="{6D12B7DD-05E2-4910-BE15-EB311386F28D}">
      <dgm:prSet/>
      <dgm:spPr/>
      <dgm:t>
        <a:bodyPr/>
        <a:lstStyle/>
        <a:p>
          <a:endParaRPr lang="ru-RU"/>
        </a:p>
      </dgm:t>
    </dgm:pt>
    <dgm:pt modelId="{912F093C-BA30-44B4-A555-FEA2478B3934}" type="parTrans" cxnId="{DA037AF8-AEF1-481E-8499-7D0E9C89780C}">
      <dgm:prSet/>
      <dgm:spPr/>
      <dgm:t>
        <a:bodyPr/>
        <a:lstStyle/>
        <a:p>
          <a:endParaRPr lang="ru-RU"/>
        </a:p>
      </dgm:t>
    </dgm:pt>
    <dgm:pt modelId="{8F59AFC9-E8E3-4694-8365-B31B47EF4186}">
      <dgm:prSet custT="1"/>
      <dgm:spPr>
        <a:noFill/>
        <a:ln>
          <a:noFill/>
        </a:ln>
        <a:effectLst>
          <a:outerShdw blurRad="50800" dist="38100" dir="18900000" algn="bl" rotWithShape="0">
            <a:prstClr val="black">
              <a:alpha val="40000"/>
            </a:prstClr>
          </a:outerShdw>
        </a:effectLst>
      </dgm:spPr>
      <dgm:t>
        <a:bodyPr/>
        <a:lstStyle/>
        <a:p>
          <a:pPr marL="57150" indent="0" algn="just"/>
          <a:r>
            <a:rPr lang="ru-RU" sz="900" b="1">
              <a:solidFill>
                <a:srgbClr val="C00000"/>
              </a:solidFill>
              <a:latin typeface="Arial Black" panose="020b0a04020102020204" pitchFamily="34" charset="0"/>
            </a:rPr>
            <a:t>7</a:t>
          </a:r>
          <a:r>
            <a:rPr lang="en-US" sz="900" b="1">
              <a:solidFill>
                <a:srgbClr val="C00000"/>
              </a:solidFill>
              <a:latin typeface="Arial Black" panose="020b0a04020102020204" pitchFamily="34" charset="0"/>
            </a:rPr>
            <a:t>M</a:t>
          </a:r>
          <a:r>
            <a:rPr lang="ru-RU" sz="900" b="1">
              <a:solidFill>
                <a:srgbClr val="C00000"/>
              </a:solidFill>
              <a:latin typeface="Arial Black" panose="020b0a04020102020204" pitchFamily="34" charset="0"/>
            </a:rPr>
            <a:t>042 –Право:</a:t>
          </a:r>
          <a:endParaRPr lang="ru-RU" sz="900">
            <a:solidFill>
              <a:srgbClr val="C00000"/>
            </a:solidFill>
            <a:latin typeface="Arial Black" panose="020b0a04020102020204" pitchFamily="34" charset="0"/>
          </a:endParaRPr>
        </a:p>
      </dgm:t>
    </dgm:pt>
    <dgm:pt modelId="{1EC55F25-3B2A-447C-94E9-C07ACC110925}" type="parTrans" cxnId="{F8F02A17-3DD9-4644-9C47-715B1B59A66A}">
      <dgm:prSet/>
      <dgm:spPr/>
      <dgm:t>
        <a:bodyPr/>
        <a:lstStyle/>
        <a:p>
          <a:endParaRPr lang="ru-RU"/>
        </a:p>
      </dgm:t>
    </dgm:pt>
    <dgm:pt modelId="{81AC56C2-1A7C-4FCA-A40F-5B4BD87221CA}">
      <dgm:prSet custT="1"/>
      <dgm:spPr>
        <a:noFill/>
        <a:ln>
          <a:noFill/>
        </a:ln>
        <a:effectLst>
          <a:outerShdw blurRad="50800" dist="38100" dir="18900000" algn="bl" rotWithShape="0">
            <a:prstClr val="black">
              <a:alpha val="40000"/>
            </a:prstClr>
          </a:outerShdw>
        </a:effectLst>
      </dgm:spPr>
      <dgm:t>
        <a:bodyPr/>
        <a:lstStyle/>
        <a:p>
          <a:pPr marL="57150" indent="0" algn="just"/>
          <a:r>
            <a:rPr lang="en-US" sz="900" err="1">
              <a:latin typeface="Arial" panose="020b0604020202020204" pitchFamily="34" charset="0"/>
              <a:cs typeface="Arial" panose="020b0604020202020204" pitchFamily="34" charset="0"/>
            </a:rPr>
            <a:t>Юриспруденция</a:t>
          </a:r>
          <a:r>
            <a:rPr lang="kk-KZ" sz="900">
              <a:latin typeface="Arial" panose="020b0604020202020204" pitchFamily="34" charset="0"/>
              <a:cs typeface="Arial" panose="020b0604020202020204" pitchFamily="34" charset="0"/>
            </a:rPr>
            <a:t>; </a:t>
          </a:r>
          <a:r>
            <a:rPr lang="ru-RU" sz="900">
              <a:latin typeface="Arial" panose="020b0604020202020204" pitchFamily="34" charset="0"/>
              <a:cs typeface="Arial" panose="020b0604020202020204" pitchFamily="34" charset="0"/>
            </a:rPr>
            <a:t>Юриспруденция (Немецкое и международное коммерческое право)</a:t>
          </a:r>
          <a:r>
            <a:rPr lang="ru-RU" sz="900" i="1">
              <a:latin typeface="Arial" panose="020b0604020202020204" pitchFamily="34" charset="0"/>
              <a:cs typeface="Arial" panose="020b0604020202020204" pitchFamily="34" charset="0"/>
            </a:rPr>
            <a:t>; </a:t>
          </a:r>
          <a:r>
            <a:rPr lang="ru-RU" sz="900">
              <a:latin typeface="Arial" panose="020b0604020202020204" pitchFamily="34" charset="0"/>
              <a:cs typeface="Arial" panose="020b0604020202020204" pitchFamily="34" charset="0"/>
            </a:rPr>
            <a:t>Морское и энергетическое право </a:t>
          </a:r>
          <a:r>
            <a:rPr lang="ru-RU" sz="900" i="1">
              <a:latin typeface="Arial" panose="020b0604020202020204" pitchFamily="34" charset="0"/>
              <a:cs typeface="Arial" panose="020b0604020202020204" pitchFamily="34" charset="0"/>
            </a:rPr>
            <a:t>(Программа двойного диплома); </a:t>
          </a:r>
          <a:r>
            <a:rPr lang="ru-RU" sz="900">
              <a:latin typeface="Arial" panose="020b0604020202020204" pitchFamily="34" charset="0"/>
              <a:cs typeface="Arial" panose="020b0604020202020204" pitchFamily="34" charset="0"/>
            </a:rPr>
            <a:t>Государственная служба и административная деятельность; </a:t>
          </a:r>
          <a:r>
            <a:rPr lang="en-US" sz="900" err="1">
              <a:latin typeface="Arial" panose="020b0604020202020204" pitchFamily="34" charset="0"/>
              <a:cs typeface="Arial" panose="020b0604020202020204" pitchFamily="34" charset="0"/>
            </a:rPr>
            <a:t>Финансовое право</a:t>
          </a:r>
          <a:r>
            <a:rPr lang="kk-KZ" sz="900">
              <a:latin typeface="Arial" panose="020b0604020202020204" pitchFamily="34" charset="0"/>
              <a:cs typeface="Arial" panose="020b0604020202020204" pitchFamily="34" charset="0"/>
            </a:rPr>
            <a:t>; </a:t>
          </a:r>
          <a:r>
            <a:rPr lang="en-US" sz="900" err="1">
              <a:latin typeface="Arial" panose="020b0604020202020204" pitchFamily="34" charset="0"/>
              <a:cs typeface="Arial" panose="020b0604020202020204" pitchFamily="34" charset="0"/>
            </a:rPr>
            <a:t>Таможенное дело</a:t>
          </a:r>
          <a:r>
            <a:rPr lang="kk-KZ" sz="900">
              <a:latin typeface="Arial" panose="020b0604020202020204" pitchFamily="34" charset="0"/>
              <a:cs typeface="Arial" panose="020b0604020202020204" pitchFamily="34" charset="0"/>
            </a:rPr>
            <a:t>; </a:t>
          </a:r>
          <a:r>
            <a:rPr lang="en-US" sz="900" err="1">
              <a:latin typeface="Arial" panose="020b0604020202020204" pitchFamily="34" charset="0"/>
              <a:cs typeface="Arial" panose="020b0604020202020204" pitchFamily="34" charset="0"/>
            </a:rPr>
            <a:t>Судебная экспертиза</a:t>
          </a:r>
          <a:r>
            <a:rPr lang="kk-KZ" sz="900">
              <a:latin typeface="Arial" panose="020b0604020202020204" pitchFamily="34" charset="0"/>
              <a:cs typeface="Arial" panose="020b0604020202020204" pitchFamily="34" charset="0"/>
            </a:rPr>
            <a:t>; </a:t>
          </a:r>
          <a:endParaRPr lang="ru-RU" sz="900">
            <a:latin typeface="Arial" panose="020b0604020202020204" pitchFamily="34" charset="0"/>
            <a:cs typeface="Arial" panose="020b0604020202020204" pitchFamily="34" charset="0"/>
          </a:endParaRPr>
        </a:p>
      </dgm:t>
    </dgm:pt>
    <dgm:pt modelId="{47D7E847-0E65-4DD7-97ED-795A3C9943B6}" type="sibTrans" cxnId="{F8F02A17-3DD9-4644-9C47-715B1B59A66A}">
      <dgm:prSet/>
      <dgm:spPr/>
      <dgm:t>
        <a:bodyPr/>
        <a:lstStyle/>
        <a:p>
          <a:endParaRPr lang="ru-RU"/>
        </a:p>
      </dgm:t>
    </dgm:pt>
    <dgm:pt modelId="{0732F7F4-FD7B-4FDF-A5A6-62337B9B938B}" type="sibTrans" cxnId="{DA037AF8-AEF1-481E-8499-7D0E9C89780C}">
      <dgm:prSet/>
      <dgm:spPr/>
      <dgm:t>
        <a:bodyPr/>
        <a:lstStyle/>
        <a:p>
          <a:endParaRPr lang="ru-RU"/>
        </a:p>
      </dgm:t>
    </dgm:pt>
    <dgm:pt modelId="{8573FC05-8C26-4521-9F56-FC1FA28C6036}" type="parTrans" cxnId="{124D4EA8-CAEF-49A5-889D-7A69C3E868C7}">
      <dgm:prSet/>
      <dgm:spPr/>
      <dgm:t>
        <a:bodyPr/>
        <a:lstStyle/>
        <a:p>
          <a:endParaRPr lang="ru-RU"/>
        </a:p>
      </dgm:t>
    </dgm:pt>
    <dgm:pt modelId="{EDA74889-3BD5-43CB-AB85-49F808537674}">
      <dgm:prSet custT="1"/>
      <dgm:spPr>
        <a:noFill/>
        <a:ln>
          <a:noFill/>
        </a:ln>
        <a:effectLst>
          <a:outerShdw blurRad="50800" dist="38100" dir="18900000" algn="bl" rotWithShape="0">
            <a:prstClr val="black">
              <a:alpha val="40000"/>
            </a:prstClr>
          </a:outerShdw>
        </a:effectLst>
      </dgm:spPr>
      <dgm:t>
        <a:bodyPr/>
        <a:lstStyle/>
        <a:p>
          <a:pPr marL="57150" indent="0" algn="l"/>
          <a:r>
            <a:rPr lang="en-US" sz="900" err="1">
              <a:latin typeface="Arial" panose="020b0604020202020204" pitchFamily="34" charset="0"/>
              <a:cs typeface="Arial" panose="020b0604020202020204" pitchFamily="34" charset="0"/>
            </a:rPr>
            <a:t>Правоохранительная </a:t>
          </a:r>
          <a:r>
            <a:rPr lang="ru-RU" sz="900">
              <a:latin typeface="Arial" panose="020b0604020202020204" pitchFamily="34" charset="0"/>
              <a:cs typeface="Arial" panose="020b0604020202020204" pitchFamily="34" charset="0"/>
            </a:rPr>
            <a:t> </a:t>
          </a:r>
          <a:r>
            <a:rPr lang="en-US" sz="900" err="1">
              <a:latin typeface="Arial" panose="020b0604020202020204" pitchFamily="34" charset="0"/>
              <a:cs typeface="Arial" panose="020b0604020202020204" pitchFamily="34" charset="0"/>
            </a:rPr>
            <a:t>деятельность</a:t>
          </a:r>
          <a:r>
            <a:rPr lang="kk-KZ" sz="900">
              <a:latin typeface="Arial" panose="020b0604020202020204" pitchFamily="34" charset="0"/>
              <a:cs typeface="Arial" panose="020b0604020202020204" pitchFamily="34" charset="0"/>
            </a:rPr>
            <a:t>;</a:t>
          </a:r>
          <a:endParaRPr lang="ru-RU" sz="900">
            <a:latin typeface="Arial" panose="020b0604020202020204" pitchFamily="34" charset="0"/>
            <a:cs typeface="Arial" panose="020b0604020202020204" pitchFamily="34" charset="0"/>
          </a:endParaRPr>
        </a:p>
      </dgm:t>
    </dgm:pt>
    <dgm:pt modelId="{A94A639C-B405-4593-A148-D18F71C0181D}" type="sibTrans" cxnId="{124D4EA8-CAEF-49A5-889D-7A69C3E868C7}">
      <dgm:prSet/>
      <dgm:spPr/>
      <dgm:t>
        <a:bodyPr/>
        <a:lstStyle/>
        <a:p>
          <a:endParaRPr lang="ru-RU"/>
        </a:p>
      </dgm:t>
    </dgm:pt>
    <dgm:pt modelId="{4D9E6292-E98D-49D1-BF92-3054B8178CB5}" type="parTrans" cxnId="{88926760-9CCD-4B5C-8EFA-826236CC05A6}">
      <dgm:prSet/>
      <dgm:spPr/>
      <dgm:t>
        <a:bodyPr/>
        <a:lstStyle/>
        <a:p>
          <a:endParaRPr lang="ru-RU"/>
        </a:p>
      </dgm:t>
    </dgm:pt>
    <dgm:pt modelId="{2B2E9C36-E3FD-4E03-B52E-2CD671F6277B}">
      <dgm:prSet custT="1"/>
      <dgm:spPr>
        <a:noFill/>
        <a:ln>
          <a:noFill/>
        </a:ln>
        <a:effectLst>
          <a:outerShdw blurRad="50800" dist="38100" dir="18900000" algn="bl" rotWithShape="0">
            <a:prstClr val="black">
              <a:alpha val="40000"/>
            </a:prstClr>
          </a:outerShdw>
        </a:effectLst>
      </dgm:spPr>
      <dgm:t>
        <a:bodyPr/>
        <a:lstStyle/>
        <a:p>
          <a:pPr marL="57150" indent="0" algn="l"/>
          <a:endParaRPr lang="ru-RU" sz="900">
            <a:latin typeface="Book Antiqua" panose="02040602050305030304" pitchFamily="18" charset="0"/>
          </a:endParaRPr>
        </a:p>
      </dgm:t>
    </dgm:pt>
    <dgm:pt modelId="{B8D0F596-4917-4DDA-8A3F-F8981B6A69D4}" type="sibTrans" cxnId="{88926760-9CCD-4B5C-8EFA-826236CC05A6}">
      <dgm:prSet/>
      <dgm:spPr/>
      <dgm:t>
        <a:bodyPr/>
        <a:lstStyle/>
        <a:p>
          <a:endParaRPr lang="ru-RU"/>
        </a:p>
      </dgm:t>
    </dgm:pt>
    <dgm:pt modelId="{F84606DF-7C1C-422C-937F-F353C89DA0BD}" type="sibTrans" cxnId="{F7B81056-D575-4C01-B6F9-E3E9EF6CC9E7}">
      <dgm:prSet/>
      <dgm:spPr/>
      <dgm:t>
        <a:bodyPr/>
        <a:lstStyle/>
        <a:p>
          <a:endParaRPr lang="ru-RU"/>
        </a:p>
      </dgm:t>
    </dgm:pt>
    <dgm:pt modelId="{56C7E6D2-C1DA-4C3A-9E7C-5C4771AFA58B}" type="parTrans" cxnId="{8ADD0F52-A010-43DE-8953-53F8B16EDC3E}">
      <dgm:prSet/>
      <dgm:spPr/>
      <dgm:t>
        <a:bodyPr/>
        <a:lstStyle/>
        <a:p>
          <a:endParaRPr lang="ru-RU"/>
        </a:p>
      </dgm:t>
    </dgm:pt>
    <dgm:pt modelId="{20116CCD-10EC-4BE1-9A8C-DCFE96BE2766}">
      <dgm:prSet/>
      <dgm:spPr>
        <a:ln>
          <a:noFill/>
        </a:ln>
      </dgm:spPr>
      <dgm:t>
        <a:bodyPr/>
        <a:lstStyle/>
        <a:p>
          <a:r>
            <a:rPr lang="ru-RU" b="1">
              <a:latin typeface="Arial Black" panose="020b0a04020102020204" pitchFamily="34" charset="0"/>
            </a:rPr>
            <a:t>ДОКТОРАНТУРА </a:t>
          </a:r>
          <a:r>
            <a:rPr lang="en-US" b="1">
              <a:latin typeface="Arial Black" panose="020b0a04020102020204" pitchFamily="34" charset="0"/>
            </a:rPr>
            <a:t> PhD</a:t>
          </a:r>
          <a:endParaRPr lang="ru-RU" b="1">
            <a:latin typeface="Arial Black" panose="020b0a04020102020204" pitchFamily="34" charset="0"/>
          </a:endParaRPr>
        </a:p>
      </dgm:t>
    </dgm:pt>
    <dgm:pt modelId="{A01D1882-0D1E-4AE9-843C-743A10485C1D}" type="parTrans" cxnId="{0C7F8832-00A3-457D-B4E1-100CE92C5C23}">
      <dgm:prSet/>
      <dgm:spPr/>
      <dgm:t>
        <a:bodyPr/>
        <a:lstStyle/>
        <a:p>
          <a:endParaRPr lang="ru-RU"/>
        </a:p>
      </dgm:t>
    </dgm:pt>
    <dgm:pt modelId="{7E4D53DF-BB24-4611-9038-763327B9B20B}">
      <dgm:prSet custT="1"/>
      <dgm:spPr>
        <a:noFill/>
        <a:ln>
          <a:noFill/>
        </a:ln>
        <a:effectLst>
          <a:outerShdw blurRad="50800" dist="38100" dir="18900000" algn="bl" rotWithShape="0">
            <a:prstClr val="black">
              <a:alpha val="40000"/>
            </a:prstClr>
          </a:outerShdw>
        </a:effectLst>
      </dgm:spPr>
      <dgm:t>
        <a:bodyPr/>
        <a:lstStyle/>
        <a:p>
          <a:r>
            <a:rPr lang="en-US" sz="900" b="1">
              <a:solidFill>
                <a:srgbClr val="C00000"/>
              </a:solidFill>
              <a:latin typeface="Arial Black" panose="020b0a04020102020204" pitchFamily="34" charset="0"/>
            </a:rPr>
            <a:t>8D042 -Право</a:t>
          </a:r>
          <a:r>
            <a:rPr lang="kk-KZ" sz="900" b="1">
              <a:solidFill>
                <a:srgbClr val="C00000"/>
              </a:solidFill>
              <a:latin typeface="Arial Black" panose="020b0a04020102020204" pitchFamily="34" charset="0"/>
            </a:rPr>
            <a:t>:</a:t>
          </a:r>
          <a:endParaRPr lang="ru-RU" sz="900">
            <a:solidFill>
              <a:srgbClr val="C00000"/>
            </a:solidFill>
            <a:latin typeface="Arial Black" panose="020b0a04020102020204" pitchFamily="34" charset="0"/>
          </a:endParaRPr>
        </a:p>
      </dgm:t>
    </dgm:pt>
    <dgm:pt modelId="{FCC2DC94-0F3D-4C4D-A276-18B71C2A3E43}" type="sibTrans" cxnId="{0C7F8832-00A3-457D-B4E1-100CE92C5C23}">
      <dgm:prSet/>
      <dgm:spPr/>
      <dgm:t>
        <a:bodyPr/>
        <a:lstStyle/>
        <a:p>
          <a:endParaRPr lang="ru-RU"/>
        </a:p>
      </dgm:t>
    </dgm:pt>
    <dgm:pt modelId="{F8106E70-44BA-4C43-870F-53108910A4D4}" type="parTrans" cxnId="{2BE6B062-FE59-4153-8CB0-49BB05DD09E5}">
      <dgm:prSet/>
      <dgm:spPr/>
      <dgm:t>
        <a:bodyPr/>
        <a:lstStyle/>
        <a:p>
          <a:endParaRPr lang="ru-RU"/>
        </a:p>
      </dgm:t>
    </dgm:pt>
    <dgm:pt modelId="{90D9F121-599B-422E-B26E-0516EB71DC10}">
      <dgm:prSet custT="1"/>
      <dgm:spPr>
        <a:noFill/>
        <a:ln>
          <a:noFill/>
        </a:ln>
        <a:effectLst>
          <a:outerShdw blurRad="50800" dist="38100" dir="18900000" algn="bl" rotWithShape="0">
            <a:prstClr val="black">
              <a:alpha val="40000"/>
            </a:prstClr>
          </a:outerShdw>
        </a:effectLst>
      </dgm:spPr>
      <dgm:t>
        <a:bodyPr/>
        <a:lstStyle/>
        <a:p>
          <a:r>
            <a:rPr lang="en-US" sz="900" err="1">
              <a:latin typeface="Arial Black" panose="020b0a04020102020204" pitchFamily="34" charset="0"/>
            </a:rPr>
            <a:t>Юриспруденция</a:t>
          </a:r>
          <a:endParaRPr lang="ru-RU" sz="900">
            <a:effectLst/>
            <a:latin typeface="Arial Black" panose="020b0a04020102020204" pitchFamily="34" charset="0"/>
            <a:ea typeface="Times New Roman" panose="02020603050405020304" pitchFamily="18" charset="0"/>
          </a:endParaRPr>
        </a:p>
      </dgm:t>
    </dgm:pt>
    <dgm:pt modelId="{92F73C7D-3EB3-4925-A6CC-24F6185712A2}" type="sibTrans" cxnId="{2BE6B062-FE59-4153-8CB0-49BB05DD09E5}">
      <dgm:prSet/>
      <dgm:spPr/>
      <dgm:t>
        <a:bodyPr/>
        <a:lstStyle/>
        <a:p>
          <a:endParaRPr lang="ru-RU"/>
        </a:p>
      </dgm:t>
    </dgm:pt>
    <dgm:pt modelId="{E6F84122-0E69-4CCB-AA2D-0ED123B50138}" type="sibTrans" cxnId="{8ADD0F52-A010-43DE-8953-53F8B16EDC3E}">
      <dgm:prSet/>
      <dgm:spPr/>
      <dgm:t>
        <a:bodyPr/>
        <a:lstStyle/>
        <a:p>
          <a:endParaRPr lang="ru-RU"/>
        </a:p>
      </dgm:t>
    </dgm:pt>
    <dgm:pt modelId="{F534FBEC-623A-4EFB-9213-F652E590553A}" type="pres">
      <dgm:prSet presAssocID="{E5F35A03-7FD4-4309-844A-170DCD787096}" presName="linearFlow">
        <dgm:presLayoutVars>
          <dgm:dir/>
          <dgm:animLvl val="lvl"/>
          <dgm:resizeHandles val="exact"/>
        </dgm:presLayoutVars>
      </dgm:prSet>
      <dgm:spPr/>
      <dgm:t>
        <a:bodyPr/>
        <a:lstStyle/>
        <a:p>
          <a:endParaRPr lang="ru-RU"/>
        </a:p>
      </dgm:t>
    </dgm:pt>
    <dgm:pt modelId="{598EE429-6340-42D8-BDA8-288DD87332B3}" type="pres">
      <dgm:prSet presAssocID="{A29D2289-8127-432E-8873-7D3F5838C07D}" presName="composite"/>
      <dgm:spPr/>
      <dgm:t>
        <a:bodyPr/>
        <a:lstStyle/>
        <a:p/>
      </dgm:t>
    </dgm:pt>
    <dgm:pt modelId="{425C47B7-BC7B-4A53-B8D3-172785A6E2AD}" type="pres">
      <dgm:prSet presAssocID="{A29D2289-8127-432E-8873-7D3F5838C07D}" presName="parentText" presStyleLbl="alignNode1" presStyleCnt="3" custScaleY="93863" custLinFactNeighborY="-27657">
        <dgm:presLayoutVars>
          <dgm:chMax val="1"/>
          <dgm:bulletEnabled val="1"/>
        </dgm:presLayoutVars>
      </dgm:prSet>
      <dgm:spPr>
        <a:prstGeom prst="homePlate">
          <a:avLst/>
        </a:prstGeom>
      </dgm:spPr>
      <dgm:t>
        <a:bodyPr/>
        <a:lstStyle/>
        <a:p>
          <a:endParaRPr lang="ru-RU"/>
        </a:p>
      </dgm:t>
    </dgm:pt>
    <dgm:pt modelId="{4DF33AD7-AB93-4248-9EB9-B9938CC44814}" type="pres">
      <dgm:prSet presAssocID="{A29D2289-8127-432E-8873-7D3F5838C07D}" presName="descendantText" presStyleLbl="alignAcc1" presStyleCnt="3" custScaleY="125029" custLinFactNeighborY="-24464">
        <dgm:presLayoutVars>
          <dgm:bulletEnabled val="1"/>
        </dgm:presLayoutVars>
      </dgm:prSet>
      <dgm:spPr/>
      <dgm:t>
        <a:bodyPr/>
        <a:lstStyle/>
        <a:p>
          <a:endParaRPr lang="ru-RU"/>
        </a:p>
      </dgm:t>
    </dgm:pt>
    <dgm:pt modelId="{8043A7E6-E9AF-41CB-ABE7-2DCE3AB471FC}" type="pres">
      <dgm:prSet presAssocID="{BC4FACDA-6A42-4BA2-9AEF-538516F649AA}" presName="sp"/>
      <dgm:spPr/>
      <dgm:t>
        <a:bodyPr/>
        <a:lstStyle/>
        <a:p/>
      </dgm:t>
    </dgm:pt>
    <dgm:pt modelId="{CEEF3D16-F629-4C73-9C26-240F0C49ABA9}" type="pres">
      <dgm:prSet presAssocID="{095ABD5C-6B80-4B16-A3E9-C60E9752E09B}" presName="composite"/>
      <dgm:spPr/>
      <dgm:t>
        <a:bodyPr/>
        <a:lstStyle/>
        <a:p/>
      </dgm:t>
    </dgm:pt>
    <dgm:pt modelId="{7D291192-2ECC-4F4B-B9C7-810A3CB0F266}" type="pres">
      <dgm:prSet presAssocID="{095ABD5C-6B80-4B16-A3E9-C60E9752E09B}" presName="parentText" presStyleLbl="alignNode1" presStyleIdx="1" presStyleCnt="3" custScaleY="136527" custLinFactNeighborX="1148" custLinFactNeighborY="-5908">
        <dgm:presLayoutVars>
          <dgm:chMax val="1"/>
          <dgm:bulletEnabled val="1"/>
        </dgm:presLayoutVars>
      </dgm:prSet>
      <dgm:spPr>
        <a:prstGeom prst="homePlate">
          <a:avLst/>
        </a:prstGeom>
      </dgm:spPr>
      <dgm:t>
        <a:bodyPr/>
        <a:lstStyle/>
        <a:p>
          <a:endParaRPr lang="ru-RU"/>
        </a:p>
      </dgm:t>
    </dgm:pt>
    <dgm:pt modelId="{25CC8D45-4A36-4AD4-8950-A1DA816D5BC3}" type="pres">
      <dgm:prSet presAssocID="{095ABD5C-6B80-4B16-A3E9-C60E9752E09B}" presName="descendantText" presStyleLbl="alignAcc1" presStyleIdx="1" presStyleCnt="3" custScaleY="175791" custLinFactNeighborX="1474" custLinFactNeighborY="1072">
        <dgm:presLayoutVars>
          <dgm:bulletEnabled val="1"/>
        </dgm:presLayoutVars>
      </dgm:prSet>
      <dgm:spPr/>
      <dgm:t>
        <a:bodyPr/>
        <a:lstStyle/>
        <a:p>
          <a:endParaRPr lang="ru-RU"/>
        </a:p>
      </dgm:t>
    </dgm:pt>
    <dgm:pt modelId="{738599F6-3315-4224-8E59-7928865A1E38}" type="pres">
      <dgm:prSet presAssocID="{F84606DF-7C1C-422C-937F-F353C89DA0BD}" presName="sp"/>
      <dgm:spPr/>
      <dgm:t>
        <a:bodyPr/>
        <a:lstStyle/>
        <a:p/>
      </dgm:t>
    </dgm:pt>
    <dgm:pt modelId="{7CAD9654-B54A-4F8E-AC4F-760984D0C737}" type="pres">
      <dgm:prSet presAssocID="{20116CCD-10EC-4BE1-9A8C-DCFE96BE2766}" presName="composite"/>
      <dgm:spPr/>
      <dgm:t>
        <a:bodyPr/>
        <a:lstStyle/>
        <a:p/>
      </dgm:t>
    </dgm:pt>
    <dgm:pt modelId="{8915478D-C4C5-470C-AB67-8112E833170F}" type="pres">
      <dgm:prSet presAssocID="{20116CCD-10EC-4BE1-9A8C-DCFE96BE2766}" presName="parentText" presStyleLbl="alignNode1" presStyleIdx="2" presStyleCnt="3" custScaleY="93863" custLinFactNeighborY="22340">
        <dgm:presLayoutVars>
          <dgm:chMax val="1"/>
          <dgm:bulletEnabled val="1"/>
        </dgm:presLayoutVars>
      </dgm:prSet>
      <dgm:spPr>
        <a:prstGeom prst="homePlate">
          <a:avLst/>
        </a:prstGeom>
      </dgm:spPr>
      <dgm:t>
        <a:bodyPr/>
        <a:lstStyle/>
        <a:p>
          <a:endParaRPr lang="ru-RU"/>
        </a:p>
      </dgm:t>
    </dgm:pt>
    <dgm:pt modelId="{F820BA0D-85F9-40D6-B601-626969067137}" type="pres">
      <dgm:prSet presAssocID="{20116CCD-10EC-4BE1-9A8C-DCFE96BE2766}" presName="descendantText" presStyleLbl="alignAcc1" presStyleIdx="2" presStyleCnt="3" custScaleY="95438" custLinFactNeighborX="-422" custLinFactNeighborY="29004">
        <dgm:presLayoutVars>
          <dgm:bulletEnabled val="1"/>
        </dgm:presLayoutVars>
      </dgm:prSet>
      <dgm:spPr/>
      <dgm:t>
        <a:bodyPr/>
        <a:lstStyle/>
        <a:p>
          <a:endParaRPr lang="ru-RU"/>
        </a:p>
      </dgm:t>
    </dgm:pt>
  </dgm:ptLst>
  <dgm:cxnLst>
    <dgm:cxn modelId="{B4AED999-1430-45E9-BF6B-DB7B98BC15BC}" srcId="{E5F35A03-7FD4-4309-844A-170DCD787096}" destId="{A29D2289-8127-432E-8873-7D3F5838C07D}" srcOrd="0" destOrd="0" parTransId="{B7DEF654-56A2-4F42-BC87-40793B01B84A}" sibTransId="{BC4FACDA-6A42-4BA2-9AEF-538516F649AA}"/>
    <dgm:cxn modelId="{B0DEBA5D-74BD-4A54-8346-4B2922E76B6C}" srcId="{A29D2289-8127-432E-8873-7D3F5838C07D}" destId="{DBAE8F4C-FF01-4C5C-BC7C-C5DE2F917016}" srcOrd="0" destOrd="0" parTransId="{28F336BA-543E-49D2-8517-C6FD9A39B503}" sibTransId="{1AD64D57-1753-4A07-9E6B-A94EBDEC021F}"/>
    <dgm:cxn modelId="{18659DC5-2AE3-455F-A86B-26E77A5C4410}" srcId="{A29D2289-8127-432E-8873-7D3F5838C07D}" destId="{80CE186D-CFD9-4CA0-8687-3FA6338F72DE}" srcOrd="1" destOrd="0" parTransId="{85D21B6C-5518-4090-ABA8-A65858B7AA7B}" sibTransId="{9C9F7AB2-BB62-4D8A-9ADF-521BD973641A}"/>
    <dgm:cxn modelId="{D208C479-B007-42C9-925E-A7858DCF11D9}" srcId="{A29D2289-8127-432E-8873-7D3F5838C07D}" destId="{1F9A907B-985B-4ADC-8205-20D362F602DF}" srcOrd="2" destOrd="0" parTransId="{ABC73712-0121-4C69-8D61-210AA46F2ACB}" sibTransId="{43C0FAB2-85CD-49CE-93AE-F248DBE9E0C0}"/>
    <dgm:cxn modelId="{644A37F1-D3FF-45A4-9DA3-FF91ADD2BF4A}" srcId="{A29D2289-8127-432E-8873-7D3F5838C07D}" destId="{EA45F6D8-AC8C-4809-8391-9989B677DC14}" srcOrd="3" destOrd="0" parTransId="{6A89037C-BFAA-4DB5-87FD-66DCA89FF420}" sibTransId="{B162A024-3B8A-4E52-8D8B-A27F837A8071}"/>
    <dgm:cxn modelId="{396ECE79-87F2-4677-95DE-82C8A62D46F0}" srcId="{A29D2289-8127-432E-8873-7D3F5838C07D}" destId="{942352F0-26CA-47E2-BE15-8DE9808A51AD}" srcOrd="4" destOrd="0" parTransId="{30F7AB9A-E744-4E33-975C-1821979502AC}" sibTransId="{7B54A904-F713-4C1E-8981-8BD388850CC4}"/>
    <dgm:cxn modelId="{F7B81056-D575-4C01-B6F9-E3E9EF6CC9E7}" srcId="{E5F35A03-7FD4-4309-844A-170DCD787096}" destId="{095ABD5C-6B80-4B16-A3E9-C60E9752E09B}" srcOrd="1" destOrd="0" parTransId="{84F2BC38-BB8B-4CFE-94D7-9B4AD9F1C244}" sibTransId="{F84606DF-7C1C-422C-937F-F353C89DA0BD}"/>
    <dgm:cxn modelId="{682282FC-9510-4A6F-BB0A-13F8F215D92C}" srcId="{095ABD5C-6B80-4B16-A3E9-C60E9752E09B}" destId="{12FC4C4C-E2B3-44F8-9CB2-B8A445DC8144}" srcOrd="0" destOrd="0" parTransId="{1198BFB6-C833-4B4D-BC10-EA3B67889C0D}" sibTransId="{8E5792FD-DE7C-4131-9553-ABAEC6F924C6}"/>
    <dgm:cxn modelId="{6D12B7DD-05E2-4910-BE15-EB311386F28D}" srcId="{095ABD5C-6B80-4B16-A3E9-C60E9752E09B}" destId="{007DEB24-B8A6-4FCF-A464-289445A5FF12}" srcOrd="1" destOrd="0" parTransId="{841FC365-B601-4178-9593-CF12E74DC3AF}" sibTransId="{948AB4C9-8C52-4554-A7C0-0FF7D9A0CB0C}"/>
    <dgm:cxn modelId="{DA037AF8-AEF1-481E-8499-7D0E9C89780C}" srcId="{095ABD5C-6B80-4B16-A3E9-C60E9752E09B}" destId="{8F59AFC9-E8E3-4694-8365-B31B47EF4186}" srcOrd="2" destOrd="0" parTransId="{912F093C-BA30-44B4-A555-FEA2478B3934}" sibTransId="{0732F7F4-FD7B-4FDF-A5A6-62337B9B938B}"/>
    <dgm:cxn modelId="{F8F02A17-3DD9-4644-9C47-715B1B59A66A}" srcId="{8F59AFC9-E8E3-4694-8365-B31B47EF4186}" destId="{81AC56C2-1A7C-4FCA-A40F-5B4BD87221CA}" srcOrd="0" destOrd="0" parTransId="{1EC55F25-3B2A-447C-94E9-C07ACC110925}" sibTransId="{47D7E847-0E65-4DD7-97ED-795A3C9943B6}"/>
    <dgm:cxn modelId="{124D4EA8-CAEF-49A5-889D-7A69C3E868C7}" srcId="{095ABD5C-6B80-4B16-A3E9-C60E9752E09B}" destId="{EDA74889-3BD5-43CB-AB85-49F808537674}" srcOrd="3" destOrd="0" parTransId="{8573FC05-8C26-4521-9F56-FC1FA28C6036}" sibTransId="{A94A639C-B405-4593-A148-D18F71C0181D}"/>
    <dgm:cxn modelId="{88926760-9CCD-4B5C-8EFA-826236CC05A6}" srcId="{095ABD5C-6B80-4B16-A3E9-C60E9752E09B}" destId="{2B2E9C36-E3FD-4E03-B52E-2CD671F6277B}" srcOrd="4" destOrd="0" parTransId="{4D9E6292-E98D-49D1-BF92-3054B8178CB5}" sibTransId="{B8D0F596-4917-4DDA-8A3F-F8981B6A69D4}"/>
    <dgm:cxn modelId="{8ADD0F52-A010-43DE-8953-53F8B16EDC3E}" srcId="{E5F35A03-7FD4-4309-844A-170DCD787096}" destId="{20116CCD-10EC-4BE1-9A8C-DCFE96BE2766}" srcOrd="2" destOrd="0" parTransId="{56C7E6D2-C1DA-4C3A-9E7C-5C4771AFA58B}" sibTransId="{E6F84122-0E69-4CCB-AA2D-0ED123B50138}"/>
    <dgm:cxn modelId="{0C7F8832-00A3-457D-B4E1-100CE92C5C23}" srcId="{20116CCD-10EC-4BE1-9A8C-DCFE96BE2766}" destId="{7E4D53DF-BB24-4611-9038-763327B9B20B}" srcOrd="0" destOrd="0" parTransId="{A01D1882-0D1E-4AE9-843C-743A10485C1D}" sibTransId="{FCC2DC94-0F3D-4C4D-A276-18B71C2A3E43}"/>
    <dgm:cxn modelId="{2BE6B062-FE59-4153-8CB0-49BB05DD09E5}" srcId="{20116CCD-10EC-4BE1-9A8C-DCFE96BE2766}" destId="{90D9F121-599B-422E-B26E-0516EB71DC10}" srcOrd="1" destOrd="0" parTransId="{F8106E70-44BA-4C43-870F-53108910A4D4}" sibTransId="{92F73C7D-3EB3-4925-A6CC-24F6185712A2}"/>
    <dgm:cxn modelId="{B469A4DE-CB7E-45D4-AB50-BD238B59E678}" type="presOf" srcId="{E5F35A03-7FD4-4309-844A-170DCD787096}" destId="{F534FBEC-623A-4EFB-9213-F652E590553A}" srcOrd="0" destOrd="0" presId="urn:microsoft.com/office/officeart/2005/8/layout/chevron2"/>
    <dgm:cxn modelId="{24483DB2-99C6-4731-8BB1-8A32DDE91B52}" type="presParOf" srcId="{F534FBEC-623A-4EFB-9213-F652E590553A}" destId="{598EE429-6340-42D8-BDA8-288DD87332B3}" srcOrd="0" destOrd="0" presId="urn:microsoft.com/office/officeart/2005/8/layout/chevron2"/>
    <dgm:cxn modelId="{9007AB58-B5E7-4A1C-9D9D-0C53713A81BF}" type="presParOf" srcId="{598EE429-6340-42D8-BDA8-288DD87332B3}" destId="{425C47B7-BC7B-4A53-B8D3-172785A6E2AD}" srcOrd="0" destOrd="0" presId="urn:microsoft.com/office/officeart/2005/8/layout/chevron2"/>
    <dgm:cxn modelId="{3F66BA33-1D7D-4658-B58E-A968903FA17B}" type="presOf" srcId="{A29D2289-8127-432E-8873-7D3F5838C07D}" destId="{425C47B7-BC7B-4A53-B8D3-172785A6E2AD}" srcOrd="0" destOrd="0" presId="urn:microsoft.com/office/officeart/2005/8/layout/chevron2"/>
    <dgm:cxn modelId="{20ED17EE-D458-428B-A45D-A63004B9038D}" type="presParOf" srcId="{598EE429-6340-42D8-BDA8-288DD87332B3}" destId="{4DF33AD7-AB93-4248-9EB9-B9938CC44814}" srcOrd="1" destOrd="0" presId="urn:microsoft.com/office/officeart/2005/8/layout/chevron2"/>
    <dgm:cxn modelId="{5962C29D-375B-45A3-A40F-710CEB29A88E}" type="presOf" srcId="{DBAE8F4C-FF01-4C5C-BC7C-C5DE2F917016}" destId="{4DF33AD7-AB93-4248-9EB9-B9938CC44814}" srcOrd="0" destOrd="0" presId="urn:microsoft.com/office/officeart/2005/8/layout/chevron2"/>
    <dgm:cxn modelId="{F93FA6D7-84E5-4844-A3EF-F58B32A1F726}" type="presOf" srcId="{80CE186D-CFD9-4CA0-8687-3FA6338F72DE}" destId="{4DF33AD7-AB93-4248-9EB9-B9938CC44814}" srcOrd="0" destOrd="1" presId="urn:microsoft.com/office/officeart/2005/8/layout/chevron2"/>
    <dgm:cxn modelId="{80E93646-CCD8-47A0-AD0B-3E1F51CDE220}" type="presOf" srcId="{1F9A907B-985B-4ADC-8205-20D362F602DF}" destId="{4DF33AD7-AB93-4248-9EB9-B9938CC44814}" srcOrd="0" destOrd="2" presId="urn:microsoft.com/office/officeart/2005/8/layout/chevron2"/>
    <dgm:cxn modelId="{365AED17-4F21-4592-BC54-7E22441539D5}" type="presOf" srcId="{EA45F6D8-AC8C-4809-8391-9989B677DC14}" destId="{4DF33AD7-AB93-4248-9EB9-B9938CC44814}" srcOrd="0" destOrd="3" presId="urn:microsoft.com/office/officeart/2005/8/layout/chevron2"/>
    <dgm:cxn modelId="{9B4AE62D-FAB7-4154-920F-BFBCF431E750}" type="presOf" srcId="{942352F0-26CA-47E2-BE15-8DE9808A51AD}" destId="{4DF33AD7-AB93-4248-9EB9-B9938CC44814}" srcOrd="0" destOrd="4" presId="urn:microsoft.com/office/officeart/2005/8/layout/chevron2"/>
    <dgm:cxn modelId="{0F0A7D26-9540-40CD-B24D-F31ADFCA3FF9}" type="presParOf" srcId="{F534FBEC-623A-4EFB-9213-F652E590553A}" destId="{8043A7E6-E9AF-41CB-ABE7-2DCE3AB471FC}" srcOrd="1" destOrd="0" presId="urn:microsoft.com/office/officeart/2005/8/layout/chevron2"/>
    <dgm:cxn modelId="{749761F8-1D2F-49E1-A421-D40D8AF5FCEA}" type="presParOf" srcId="{F534FBEC-623A-4EFB-9213-F652E590553A}" destId="{CEEF3D16-F629-4C73-9C26-240F0C49ABA9}" srcOrd="2" destOrd="0" presId="urn:microsoft.com/office/officeart/2005/8/layout/chevron2"/>
    <dgm:cxn modelId="{9AF748FF-B929-496D-A929-5169A615A7B9}" type="presParOf" srcId="{CEEF3D16-F629-4C73-9C26-240F0C49ABA9}" destId="{7D291192-2ECC-4F4B-B9C7-810A3CB0F266}" srcOrd="0" destOrd="0" presId="urn:microsoft.com/office/officeart/2005/8/layout/chevron2"/>
    <dgm:cxn modelId="{9F09D18A-2DB5-441D-9288-CBBB286FD9B7}" type="presOf" srcId="{095ABD5C-6B80-4B16-A3E9-C60E9752E09B}" destId="{7D291192-2ECC-4F4B-B9C7-810A3CB0F266}" srcOrd="0" destOrd="0" presId="urn:microsoft.com/office/officeart/2005/8/layout/chevron2"/>
    <dgm:cxn modelId="{725809D5-E1EA-4D63-86EC-16361C052455}" type="presParOf" srcId="{CEEF3D16-F629-4C73-9C26-240F0C49ABA9}" destId="{25CC8D45-4A36-4AD4-8950-A1DA816D5BC3}" srcOrd="1" destOrd="0" presId="urn:microsoft.com/office/officeart/2005/8/layout/chevron2"/>
    <dgm:cxn modelId="{3AA240A6-DA48-498D-A677-4D4EEBD419DA}" type="presOf" srcId="{12FC4C4C-E2B3-44F8-9CB2-B8A445DC8144}" destId="{25CC8D45-4A36-4AD4-8950-A1DA816D5BC3}" srcOrd="0" destOrd="0" presId="urn:microsoft.com/office/officeart/2005/8/layout/chevron2"/>
    <dgm:cxn modelId="{80E936FE-F09D-4AA6-A457-D2A85AC84D8C}" type="presOf" srcId="{007DEB24-B8A6-4FCF-A464-289445A5FF12}" destId="{25CC8D45-4A36-4AD4-8950-A1DA816D5BC3}" srcOrd="0" destOrd="1" presId="urn:microsoft.com/office/officeart/2005/8/layout/chevron2"/>
    <dgm:cxn modelId="{6BD600C1-0BB2-4E5E-8BDA-EF0C7F1FBD86}" type="presOf" srcId="{8F59AFC9-E8E3-4694-8365-B31B47EF4186}" destId="{25CC8D45-4A36-4AD4-8950-A1DA816D5BC3}" srcOrd="0" destOrd="2" presId="urn:microsoft.com/office/officeart/2005/8/layout/chevron2"/>
    <dgm:cxn modelId="{B87D1524-96F1-448B-9A8C-ADAB08BAA91C}" type="presOf" srcId="{81AC56C2-1A7C-4FCA-A40F-5B4BD87221CA}" destId="{25CC8D45-4A36-4AD4-8950-A1DA816D5BC3}" srcOrd="0" destOrd="3" presId="urn:microsoft.com/office/officeart/2005/8/layout/chevron2"/>
    <dgm:cxn modelId="{69B85CA5-6368-4565-B59B-8EA576A6D78D}" type="presOf" srcId="{EDA74889-3BD5-43CB-AB85-49F808537674}" destId="{25CC8D45-4A36-4AD4-8950-A1DA816D5BC3}" srcOrd="0" destOrd="4" presId="urn:microsoft.com/office/officeart/2005/8/layout/chevron2"/>
    <dgm:cxn modelId="{F0F31D34-4FCE-486F-B3A7-2C6D348B3A15}" type="presOf" srcId="{2B2E9C36-E3FD-4E03-B52E-2CD671F6277B}" destId="{25CC8D45-4A36-4AD4-8950-A1DA816D5BC3}" srcOrd="0" destOrd="5" presId="urn:microsoft.com/office/officeart/2005/8/layout/chevron2"/>
    <dgm:cxn modelId="{E957C43E-291E-4838-B2CC-9209D16D5484}" type="presParOf" srcId="{F534FBEC-623A-4EFB-9213-F652E590553A}" destId="{738599F6-3315-4224-8E59-7928865A1E38}" srcOrd="3" destOrd="0" presId="urn:microsoft.com/office/officeart/2005/8/layout/chevron2"/>
    <dgm:cxn modelId="{F9ABBC5A-B15F-4376-A163-FD95215468AD}" type="presParOf" srcId="{F534FBEC-623A-4EFB-9213-F652E590553A}" destId="{7CAD9654-B54A-4F8E-AC4F-760984D0C737}" srcOrd="4" destOrd="0" presId="urn:microsoft.com/office/officeart/2005/8/layout/chevron2"/>
    <dgm:cxn modelId="{14B7863F-5CEE-4627-9AB7-AC3DB4F9F4F6}" type="presParOf" srcId="{7CAD9654-B54A-4F8E-AC4F-760984D0C737}" destId="{8915478D-C4C5-470C-AB67-8112E833170F}" srcOrd="0" destOrd="0" presId="urn:microsoft.com/office/officeart/2005/8/layout/chevron2"/>
    <dgm:cxn modelId="{6077D9A6-4F98-46B0-A7C4-EF030AFB7DF4}" type="presOf" srcId="{20116CCD-10EC-4BE1-9A8C-DCFE96BE2766}" destId="{8915478D-C4C5-470C-AB67-8112E833170F}" srcOrd="0" destOrd="0" presId="urn:microsoft.com/office/officeart/2005/8/layout/chevron2"/>
    <dgm:cxn modelId="{AF8CCF82-4EC2-4825-9D46-56E7669C374B}" type="presParOf" srcId="{7CAD9654-B54A-4F8E-AC4F-760984D0C737}" destId="{F820BA0D-85F9-40D6-B601-626969067137}" srcOrd="1" destOrd="0" presId="urn:microsoft.com/office/officeart/2005/8/layout/chevron2"/>
    <dgm:cxn modelId="{381C3C4E-12FC-4339-8067-1FF89230049C}" type="presOf" srcId="{7E4D53DF-BB24-4611-9038-763327B9B20B}" destId="{F820BA0D-85F9-40D6-B601-626969067137}" srcOrd="0" destOrd="0" presId="urn:microsoft.com/office/officeart/2005/8/layout/chevron2"/>
    <dgm:cxn modelId="{FF3DEC61-4C16-443C-B007-7CA63B859EE5}" type="presOf" srcId="{90D9F121-599B-422E-B26E-0516EB71DC10}" destId="{F820BA0D-85F9-40D6-B601-626969067137}" srcOrd="0" destOrd="1" presId="urn:microsoft.com/office/officeart/2005/8/layout/chevron2"/>
  </dgm:cxnLst>
  <dgm:bg/>
  <dgm:whole/>
  <dgm:extLst>
    <a:ext uri="http://schemas.microsoft.com/office/drawing/2008/diagram">
      <dsp:dataModelExt xmlns:dsp="http://schemas.microsoft.com/office/drawing/2008/diagram" relId="rId9" minVer="http://schemas.openxmlformats.org/drawingml/2006/main"/>
    </a:ext>
  </dgm:extLst>
</dgm:dataModel>
</file>

<file path=ppt/diagrams/data4.xml><?xml version="1.0" encoding="utf-8"?>
<dgm:dataModel xmlns:a="http://schemas.openxmlformats.org/drawingml/2006/main" xmlns:r="http://schemas.openxmlformats.org/officeDocument/2006/relationships" xmlns:dgm="http://schemas.openxmlformats.org/drawingml/2006/diagram">
  <dgm:ptLst>
    <dgm:pt modelId="{69EC961C-2D02-440B-9746-96BEA5967D31}" type="doc">
      <dgm:prSet loTypeId="urn:microsoft.com/office/officeart/2005/8/layout/vList3" loCatId="list" qsTypeId="urn:microsoft.com/office/officeart/2005/8/quickstyle/3d1" qsCatId="3D" csTypeId="urn:microsoft.com/office/officeart/2005/8/colors/accent0_2" csCatId="mainScheme" phldr="1"/>
      <dgm:spPr/>
      <dgm:t>
        <a:bodyPr/>
        <a:lstStyle/>
        <a:p>
          <a:endParaRPr lang="ru-RU"/>
        </a:p>
      </dgm:t>
    </dgm:pt>
    <dgm:pt modelId="{393E6A39-CA2A-4F14-A32A-66094585C157}" type="parTrans" cxnId="{092D6DA2-8FED-4E8E-8E76-3A6A8EA2EFA0}">
      <dgm:prSet/>
      <dgm:spPr/>
      <dgm:t>
        <a:bodyPr/>
        <a:lstStyle/>
        <a:p>
          <a:endParaRPr lang="ru-RU" b="1">
            <a:solidFill>
              <a:schemeClr val="tx1"/>
            </a:solidFill>
            <a:latin typeface="Book Antiqua" panose="02040602050305030304" pitchFamily="18" charset="0"/>
          </a:endParaRPr>
        </a:p>
      </dgm:t>
    </dgm:pt>
    <dgm:pt modelId="{F7CFF4A8-6F23-4E47-8B4E-4A8186C59AA8}">
      <dgm:prSet/>
      <dgm:spPr>
        <a:effectLst>
          <a:outerShdw blurRad="50800" dist="38100" dir="18900000" algn="bl" rotWithShape="0">
            <a:prstClr val="black">
              <a:alpha val="40000"/>
            </a:prstClr>
          </a:outerShdw>
        </a:effectLst>
      </dgm:spPr>
      <dgm:t>
        <a:bodyPr/>
        <a:lstStyle/>
        <a:p>
          <a:pPr rtl="0"/>
          <a:r>
            <a:rPr lang="kk-KZ" b="1">
              <a:solidFill>
                <a:schemeClr val="tx1"/>
              </a:solidFill>
              <a:latin typeface="Arial Black" panose="020b0a04020102020204" pitchFamily="34" charset="0"/>
            </a:rPr>
            <a:t>Научно-исследовательский центр экологической безопасности и природопользования</a:t>
          </a:r>
          <a:endParaRPr lang="ru-RU" b="1">
            <a:solidFill>
              <a:schemeClr val="tx1"/>
            </a:solidFill>
            <a:latin typeface="Arial Black" panose="020b0a04020102020204" pitchFamily="34" charset="0"/>
          </a:endParaRPr>
        </a:p>
      </dgm:t>
    </dgm:pt>
    <dgm:pt modelId="{3625015F-A01E-480C-95B7-B007559C7C01}" type="sibTrans" cxnId="{092D6DA2-8FED-4E8E-8E76-3A6A8EA2EFA0}">
      <dgm:prSet/>
      <dgm:spPr/>
      <dgm:t>
        <a:bodyPr/>
        <a:lstStyle/>
        <a:p>
          <a:endParaRPr lang="ru-RU" b="1">
            <a:solidFill>
              <a:schemeClr val="tx1"/>
            </a:solidFill>
            <a:latin typeface="Book Antiqua" panose="02040602050305030304" pitchFamily="18" charset="0"/>
          </a:endParaRPr>
        </a:p>
      </dgm:t>
    </dgm:pt>
    <dgm:pt modelId="{240128DE-C28B-49BA-9302-546D9BF3A465}" type="parTrans" cxnId="{FF6E9D93-8448-471A-80E0-23C173F95C8A}">
      <dgm:prSet/>
      <dgm:spPr/>
      <dgm:t>
        <a:bodyPr/>
        <a:lstStyle/>
        <a:p>
          <a:endParaRPr lang="ru-RU" b="1">
            <a:solidFill>
              <a:schemeClr val="tx1"/>
            </a:solidFill>
            <a:latin typeface="Book Antiqua" panose="02040602050305030304" pitchFamily="18" charset="0"/>
          </a:endParaRPr>
        </a:p>
      </dgm:t>
    </dgm:pt>
    <dgm:pt modelId="{1100B9BB-6E0E-468D-9E02-7C38DAD8C3BD}">
      <dgm:prSet/>
      <dgm:spPr>
        <a:effectLst>
          <a:outerShdw blurRad="50800" dist="38100" dir="18900000" algn="bl" rotWithShape="0">
            <a:prstClr val="black">
              <a:alpha val="40000"/>
            </a:prstClr>
          </a:outerShdw>
        </a:effectLst>
      </dgm:spPr>
      <dgm:t>
        <a:bodyPr/>
        <a:lstStyle/>
        <a:p>
          <a:pPr rtl="0"/>
          <a:r>
            <a:rPr lang="kk-KZ" b="1">
              <a:solidFill>
                <a:schemeClr val="tx1"/>
              </a:solidFill>
              <a:latin typeface="Arial Black" panose="020b0a04020102020204" pitchFamily="34" charset="0"/>
            </a:rPr>
            <a:t>Научно-консальтинговый правовой центр </a:t>
          </a:r>
          <a:r>
            <a:rPr lang="ru-RU" b="1">
              <a:solidFill>
                <a:schemeClr val="tx1"/>
              </a:solidFill>
              <a:latin typeface="Arial Black" panose="020b0a04020102020204" pitchFamily="34" charset="0"/>
            </a:rPr>
            <a:t>«</a:t>
          </a:r>
          <a:r>
            <a:rPr lang="kk-KZ" b="1">
              <a:solidFill>
                <a:schemeClr val="tx1"/>
              </a:solidFill>
              <a:latin typeface="Arial Black" panose="020b0a04020102020204" pitchFamily="34" charset="0"/>
            </a:rPr>
            <a:t>Нурлы Жол-Шелковый путь</a:t>
          </a:r>
          <a:r>
            <a:rPr lang="ru-RU" b="1">
              <a:solidFill>
                <a:schemeClr val="tx1"/>
              </a:solidFill>
              <a:latin typeface="Arial Black" panose="020b0a04020102020204" pitchFamily="34" charset="0"/>
            </a:rPr>
            <a:t>»</a:t>
          </a:r>
        </a:p>
      </dgm:t>
    </dgm:pt>
    <dgm:pt modelId="{A178A197-A96C-47D7-99C9-0CA9234A3B59}" type="sibTrans" cxnId="{FF6E9D93-8448-471A-80E0-23C173F95C8A}">
      <dgm:prSet/>
      <dgm:spPr/>
      <dgm:t>
        <a:bodyPr/>
        <a:lstStyle/>
        <a:p>
          <a:endParaRPr lang="ru-RU" b="1">
            <a:solidFill>
              <a:schemeClr val="tx1"/>
            </a:solidFill>
            <a:latin typeface="Book Antiqua" panose="02040602050305030304" pitchFamily="18" charset="0"/>
          </a:endParaRPr>
        </a:p>
      </dgm:t>
    </dgm:pt>
    <dgm:pt modelId="{70479B80-B6E0-47B0-8EB5-6573A8A03044}" type="parTrans" cxnId="{7245A606-1E7F-4CCD-96FA-71417D608E14}">
      <dgm:prSet/>
      <dgm:spPr/>
      <dgm:t>
        <a:bodyPr/>
        <a:lstStyle/>
        <a:p>
          <a:endParaRPr lang="ru-RU" b="1">
            <a:solidFill>
              <a:schemeClr val="tx1"/>
            </a:solidFill>
            <a:latin typeface="Book Antiqua" panose="02040602050305030304" pitchFamily="18" charset="0"/>
          </a:endParaRPr>
        </a:p>
      </dgm:t>
    </dgm:pt>
    <dgm:pt modelId="{8F170E4B-89AB-4074-9514-AA6BD4243E1A}">
      <dgm:prSet/>
      <dgm:spPr>
        <a:effectLst>
          <a:outerShdw blurRad="50800" dist="38100" dir="18900000" algn="bl" rotWithShape="0">
            <a:prstClr val="black">
              <a:alpha val="40000"/>
            </a:prstClr>
          </a:outerShdw>
        </a:effectLst>
      </dgm:spPr>
      <dgm:t>
        <a:bodyPr/>
        <a:lstStyle/>
        <a:p>
          <a:pPr rtl="0"/>
          <a:r>
            <a:rPr lang="ru-RU" b="1">
              <a:solidFill>
                <a:schemeClr val="tx1"/>
              </a:solidFill>
              <a:latin typeface="Arial Black" panose="020b0a04020102020204" pitchFamily="34" charset="0"/>
            </a:rPr>
            <a:t>НИИ антикоррупционных технологий </a:t>
          </a:r>
        </a:p>
      </dgm:t>
    </dgm:pt>
    <dgm:pt modelId="{D65C5DF4-257D-474B-9DD2-1C7296CE1829}" type="sibTrans" cxnId="{7245A606-1E7F-4CCD-96FA-71417D608E14}">
      <dgm:prSet/>
      <dgm:spPr/>
      <dgm:t>
        <a:bodyPr/>
        <a:lstStyle/>
        <a:p>
          <a:endParaRPr lang="ru-RU" b="1">
            <a:solidFill>
              <a:schemeClr val="tx1"/>
            </a:solidFill>
            <a:latin typeface="Book Antiqua" panose="02040602050305030304" pitchFamily="18" charset="0"/>
          </a:endParaRPr>
        </a:p>
      </dgm:t>
    </dgm:pt>
    <dgm:pt modelId="{F468E0C9-9668-42C5-9565-3E3943F5FA5A}" type="parTrans" cxnId="{E418E2F6-3290-4D47-81D1-02B6C3B3BB87}">
      <dgm:prSet/>
      <dgm:spPr/>
      <dgm:t>
        <a:bodyPr/>
        <a:lstStyle/>
        <a:p>
          <a:endParaRPr lang="ru-RU" b="1">
            <a:solidFill>
              <a:schemeClr val="tx1"/>
            </a:solidFill>
            <a:latin typeface="Book Antiqua" panose="02040602050305030304" pitchFamily="18" charset="0"/>
          </a:endParaRPr>
        </a:p>
      </dgm:t>
    </dgm:pt>
    <dgm:pt modelId="{A12CD28D-E594-4880-ACA4-AE0DAF208F15}">
      <dgm:prSet/>
      <dgm:spPr>
        <a:effectLst>
          <a:outerShdw blurRad="50800" dist="38100" dir="18900000" algn="bl" rotWithShape="0">
            <a:prstClr val="black">
              <a:alpha val="40000"/>
            </a:prstClr>
          </a:outerShdw>
        </a:effectLst>
      </dgm:spPr>
      <dgm:t>
        <a:bodyPr/>
        <a:lstStyle/>
        <a:p>
          <a:pPr rtl="0"/>
          <a:r>
            <a:rPr lang="ru-RU" b="1">
              <a:solidFill>
                <a:schemeClr val="tx1"/>
              </a:solidFill>
              <a:latin typeface="Arial Black" panose="020b0a04020102020204" pitchFamily="34" charset="0"/>
            </a:rPr>
            <a:t>Научный центр «Исследования проблем развития местного самоуправления»</a:t>
          </a:r>
        </a:p>
      </dgm:t>
    </dgm:pt>
    <dgm:pt modelId="{33F7A732-C197-48DC-A654-5791BCE4A516}" type="sibTrans" cxnId="{E418E2F6-3290-4D47-81D1-02B6C3B3BB87}">
      <dgm:prSet/>
      <dgm:spPr/>
      <dgm:t>
        <a:bodyPr/>
        <a:lstStyle/>
        <a:p>
          <a:endParaRPr lang="ru-RU" b="1">
            <a:solidFill>
              <a:schemeClr val="tx1"/>
            </a:solidFill>
            <a:latin typeface="Book Antiqua" panose="02040602050305030304" pitchFamily="18" charset="0"/>
          </a:endParaRPr>
        </a:p>
      </dgm:t>
    </dgm:pt>
    <dgm:pt modelId="{42195D88-858F-4FA8-A2A5-D088E799423C}" type="parTrans" cxnId="{FC868E41-50A1-44FC-BCA0-22BCFFCF90A6}">
      <dgm:prSet/>
      <dgm:spPr/>
      <dgm:t>
        <a:bodyPr/>
        <a:lstStyle/>
        <a:p>
          <a:endParaRPr lang="ru-RU" b="1">
            <a:solidFill>
              <a:schemeClr val="tx1"/>
            </a:solidFill>
            <a:latin typeface="Book Antiqua" panose="02040602050305030304" pitchFamily="18" charset="0"/>
          </a:endParaRPr>
        </a:p>
      </dgm:t>
    </dgm:pt>
    <dgm:pt modelId="{20ECE7E2-1006-4D55-9AF4-A66BA90347CF}">
      <dgm:prSet/>
      <dgm:spPr>
        <a:effectLst>
          <a:outerShdw blurRad="50800" dist="38100" dir="18900000" algn="bl" rotWithShape="0">
            <a:prstClr val="black">
              <a:alpha val="40000"/>
            </a:prstClr>
          </a:outerShdw>
        </a:effectLst>
      </dgm:spPr>
      <dgm:t>
        <a:bodyPr/>
        <a:lstStyle/>
        <a:p>
          <a:pPr rtl="0"/>
          <a:r>
            <a:rPr lang="ru-RU" b="1">
              <a:solidFill>
                <a:schemeClr val="tx1"/>
              </a:solidFill>
              <a:latin typeface="Arial Black" panose="020b0a04020102020204" pitchFamily="34" charset="0"/>
            </a:rPr>
            <a:t>Центр проблем борьбы с преступностью</a:t>
          </a:r>
        </a:p>
      </dgm:t>
    </dgm:pt>
    <dgm:pt modelId="{A624290C-A2DC-4BAF-86B7-F6820F21FDC1}" type="sibTrans" cxnId="{FC868E41-50A1-44FC-BCA0-22BCFFCF90A6}">
      <dgm:prSet/>
      <dgm:spPr/>
      <dgm:t>
        <a:bodyPr/>
        <a:lstStyle/>
        <a:p>
          <a:endParaRPr lang="ru-RU" b="1">
            <a:solidFill>
              <a:schemeClr val="tx1"/>
            </a:solidFill>
            <a:latin typeface="Book Antiqua" panose="02040602050305030304" pitchFamily="18" charset="0"/>
          </a:endParaRPr>
        </a:p>
      </dgm:t>
    </dgm:pt>
    <dgm:pt modelId="{8E9085F6-E155-413D-96B4-8ED1C6E1055C}" type="parTrans" cxnId="{EED93995-FCBA-4293-A550-2BF527F1000D}">
      <dgm:prSet/>
      <dgm:spPr/>
      <dgm:t>
        <a:bodyPr/>
        <a:lstStyle/>
        <a:p>
          <a:endParaRPr lang="ru-RU" b="1">
            <a:solidFill>
              <a:schemeClr val="tx1"/>
            </a:solidFill>
            <a:latin typeface="Book Antiqua" panose="02040602050305030304" pitchFamily="18" charset="0"/>
          </a:endParaRPr>
        </a:p>
      </dgm:t>
    </dgm:pt>
    <dgm:pt modelId="{3E2F5670-A11C-47FA-90B9-5D9AABF18A00}">
      <dgm:prSet/>
      <dgm:spPr>
        <a:effectLst>
          <a:outerShdw blurRad="50800" dist="38100" dir="18900000" algn="bl" rotWithShape="0">
            <a:prstClr val="black">
              <a:alpha val="40000"/>
            </a:prstClr>
          </a:outerShdw>
        </a:effectLst>
      </dgm:spPr>
      <dgm:t>
        <a:bodyPr/>
        <a:lstStyle/>
        <a:p>
          <a:pPr rtl="0"/>
          <a:r>
            <a:rPr lang="ru-RU" b="1">
              <a:solidFill>
                <a:schemeClr val="tx1"/>
              </a:solidFill>
              <a:latin typeface="Arial Black" panose="020b0a04020102020204" pitchFamily="34" charset="0"/>
            </a:rPr>
            <a:t>Научно-исследовательский Центр «Правовая поддержка инновационного развития Казахстана»</a:t>
          </a:r>
        </a:p>
      </dgm:t>
    </dgm:pt>
    <dgm:pt modelId="{1D0273B4-2552-46FA-BAA0-C053FD4FF5D0}" type="sibTrans" cxnId="{EED93995-FCBA-4293-A550-2BF527F1000D}">
      <dgm:prSet/>
      <dgm:spPr/>
      <dgm:t>
        <a:bodyPr/>
        <a:lstStyle/>
        <a:p>
          <a:endParaRPr lang="ru-RU" b="1">
            <a:solidFill>
              <a:schemeClr val="tx1"/>
            </a:solidFill>
            <a:latin typeface="Book Antiqua" panose="02040602050305030304" pitchFamily="18" charset="0"/>
          </a:endParaRPr>
        </a:p>
      </dgm:t>
    </dgm:pt>
    <dgm:pt modelId="{412DBA93-D146-41B5-B235-17DDAF449E11}" type="parTrans" cxnId="{CDE7FB7A-C5A6-4060-BA2D-1DD31A7DBF86}">
      <dgm:prSet/>
      <dgm:spPr/>
      <dgm:t>
        <a:bodyPr/>
        <a:lstStyle/>
        <a:p>
          <a:endParaRPr lang="ru-RU" b="1">
            <a:solidFill>
              <a:schemeClr val="tx1"/>
            </a:solidFill>
            <a:latin typeface="Book Antiqua" panose="02040602050305030304" pitchFamily="18" charset="0"/>
          </a:endParaRPr>
        </a:p>
      </dgm:t>
    </dgm:pt>
    <dgm:pt modelId="{3A016A1B-A252-4B3F-A405-D0B36FA4491B}">
      <dgm:prSet/>
      <dgm:spPr>
        <a:effectLst>
          <a:outerShdw blurRad="50800" dist="38100" dir="18900000" algn="bl" rotWithShape="0">
            <a:prstClr val="black">
              <a:alpha val="40000"/>
            </a:prstClr>
          </a:outerShdw>
        </a:effectLst>
      </dgm:spPr>
      <dgm:t>
        <a:bodyPr/>
        <a:lstStyle/>
        <a:p>
          <a:pPr rtl="0"/>
          <a:r>
            <a:rPr lang="ru-RU" b="1">
              <a:solidFill>
                <a:schemeClr val="tx1"/>
              </a:solidFill>
              <a:latin typeface="Arial Black" panose="020b0a04020102020204" pitchFamily="34" charset="0"/>
            </a:rPr>
            <a:t>Центр правового воспитания</a:t>
          </a:r>
        </a:p>
      </dgm:t>
    </dgm:pt>
    <dgm:pt modelId="{741AFB46-8280-469A-B032-5C5A262A5308}" type="sibTrans" cxnId="{CDE7FB7A-C5A6-4060-BA2D-1DD31A7DBF86}">
      <dgm:prSet/>
      <dgm:spPr/>
      <dgm:t>
        <a:bodyPr/>
        <a:lstStyle/>
        <a:p>
          <a:endParaRPr lang="ru-RU" b="1">
            <a:solidFill>
              <a:schemeClr val="tx1"/>
            </a:solidFill>
            <a:latin typeface="Book Antiqua" panose="02040602050305030304" pitchFamily="18" charset="0"/>
          </a:endParaRPr>
        </a:p>
      </dgm:t>
    </dgm:pt>
    <dgm:pt modelId="{0351B602-25B0-4497-897F-928BE34BA8F4}" type="parTrans" cxnId="{A592ECD1-F671-439C-85D6-AE80E103DCA8}">
      <dgm:prSet/>
      <dgm:spPr/>
      <dgm:t>
        <a:bodyPr/>
        <a:lstStyle/>
        <a:p>
          <a:endParaRPr lang="ru-RU" b="1">
            <a:solidFill>
              <a:schemeClr val="tx1"/>
            </a:solidFill>
            <a:latin typeface="Book Antiqua" panose="02040602050305030304" pitchFamily="18" charset="0"/>
          </a:endParaRPr>
        </a:p>
      </dgm:t>
    </dgm:pt>
    <dgm:pt modelId="{F0BAE8C7-B41E-452D-ADA2-082CFF7F8B4D}">
      <dgm:prSet/>
      <dgm:spPr>
        <a:effectLst>
          <a:outerShdw blurRad="50800" dist="38100" dir="18900000" algn="bl" rotWithShape="0">
            <a:prstClr val="black">
              <a:alpha val="40000"/>
            </a:prstClr>
          </a:outerShdw>
        </a:effectLst>
      </dgm:spPr>
      <dgm:t>
        <a:bodyPr/>
        <a:lstStyle/>
        <a:p>
          <a:pPr rtl="0"/>
          <a:r>
            <a:rPr lang="ru-RU" b="1">
              <a:solidFill>
                <a:schemeClr val="tx1"/>
              </a:solidFill>
              <a:latin typeface="Arial Black" panose="020b0a04020102020204" pitchFamily="34" charset="0"/>
            </a:rPr>
            <a:t>Центр экологической безопасности и права природопользования</a:t>
          </a:r>
        </a:p>
      </dgm:t>
    </dgm:pt>
    <dgm:pt modelId="{9605AE71-A6FC-4774-8964-5E3329EFC30A}" type="sibTrans" cxnId="{A592ECD1-F671-439C-85D6-AE80E103DCA8}">
      <dgm:prSet/>
      <dgm:spPr/>
      <dgm:t>
        <a:bodyPr/>
        <a:lstStyle/>
        <a:p>
          <a:endParaRPr lang="ru-RU" b="1">
            <a:solidFill>
              <a:schemeClr val="tx1"/>
            </a:solidFill>
            <a:latin typeface="Book Antiqua" panose="02040602050305030304" pitchFamily="18" charset="0"/>
          </a:endParaRPr>
        </a:p>
      </dgm:t>
    </dgm:pt>
    <dgm:pt modelId="{4F66E19D-623B-4D98-BE63-8EFF902CF9AE}" type="pres">
      <dgm:prSet presAssocID="{69EC961C-2D02-440B-9746-96BEA5967D31}" presName="linearFlow">
        <dgm:presLayoutVars>
          <dgm:dir/>
          <dgm:resizeHandles val="exact"/>
        </dgm:presLayoutVars>
      </dgm:prSet>
      <dgm:spPr/>
      <dgm:t>
        <a:bodyPr/>
        <a:lstStyle/>
        <a:p>
          <a:endParaRPr lang="ru-RU"/>
        </a:p>
      </dgm:t>
    </dgm:pt>
    <dgm:pt modelId="{F5E2D538-3CC7-42E1-ACDE-0344E6DD7467}" type="pres">
      <dgm:prSet presAssocID="{F7CFF4A8-6F23-4E47-8B4E-4A8186C59AA8}" presName="composite"/>
      <dgm:spPr/>
      <dgm:t>
        <a:bodyPr/>
        <a:lstStyle/>
        <a:p/>
      </dgm:t>
    </dgm:pt>
    <dgm:pt modelId="{B3E3EA79-16A2-4972-9360-BF3F880C5931}" type="pres">
      <dgm:prSet presAssocID="{F7CFF4A8-6F23-4E47-8B4E-4A8186C59AA8}" presName="imgShp" presStyleLbl="fgImgPlace1" presStyleCnt="8"/>
      <dgm:spPr>
        <a:blipFill>
          <a:blip r:embed="rId1">
            <a:extLst>
              <a:ext uri="{28A0092B-C50C-407E-A947-70E740481C1C}">
                <a14:useLocalDpi xmlns:a14="http://schemas.microsoft.com/office/drawing/2010/main" val="0"/>
              </a:ext>
            </a:extLst>
          </a:blip>
          <a:stretch>
            <a:fillRect/>
          </a:stretch>
        </a:blipFill>
      </dgm:spPr>
      <dgm:t>
        <a:bodyPr/>
        <a:lstStyle/>
        <a:p>
          <a:endParaRPr lang="ru-RU"/>
        </a:p>
      </dgm:t>
    </dgm:pt>
    <dgm:pt modelId="{92C488F8-5C96-49FF-9C56-EB0767387795}" type="pres">
      <dgm:prSet presAssocID="{F7CFF4A8-6F23-4E47-8B4E-4A8186C59AA8}" presName="txShp" presStyleLbl="node1" presStyleCnt="8">
        <dgm:presLayoutVars>
          <dgm:bulletEnabled val="1"/>
        </dgm:presLayoutVars>
      </dgm:prSet>
      <dgm:spPr/>
      <dgm:t>
        <a:bodyPr/>
        <a:lstStyle/>
        <a:p>
          <a:endParaRPr lang="ru-RU"/>
        </a:p>
      </dgm:t>
    </dgm:pt>
    <dgm:pt modelId="{A968BB88-F9B4-49C6-9132-F69DD0F92517}" type="pres">
      <dgm:prSet presAssocID="{3625015F-A01E-480C-95B7-B007559C7C01}" presName="spacing"/>
      <dgm:spPr/>
      <dgm:t>
        <a:bodyPr/>
        <a:lstStyle/>
        <a:p/>
      </dgm:t>
    </dgm:pt>
    <dgm:pt modelId="{07B8884B-7A8D-4B9A-B268-B720DF002C5C}" type="pres">
      <dgm:prSet presAssocID="{1100B9BB-6E0E-468D-9E02-7C38DAD8C3BD}" presName="composite"/>
      <dgm:spPr/>
      <dgm:t>
        <a:bodyPr/>
        <a:lstStyle/>
        <a:p/>
      </dgm:t>
    </dgm:pt>
    <dgm:pt modelId="{91DA5184-D2DB-47BA-825E-840C740F170C}" type="pres">
      <dgm:prSet presAssocID="{1100B9BB-6E0E-468D-9E02-7C38DAD8C3BD}" presName="imgShp" presStyleLbl="fgImgPlace1" presStyleIdx="1" presStyleCnt="8"/>
      <dgm:spPr>
        <a:blipFill>
          <a:blip r:embed="rId1">
            <a:extLst>
              <a:ext uri="{28A0092B-C50C-407E-A947-70E740481C1C}">
                <a14:useLocalDpi xmlns:a14="http://schemas.microsoft.com/office/drawing/2010/main" val="0"/>
              </a:ext>
            </a:extLst>
          </a:blip>
          <a:stretch>
            <a:fillRect/>
          </a:stretch>
        </a:blipFill>
      </dgm:spPr>
      <dgm:t>
        <a:bodyPr/>
        <a:lstStyle/>
        <a:p>
          <a:endParaRPr lang="ru-RU"/>
        </a:p>
      </dgm:t>
    </dgm:pt>
    <dgm:pt modelId="{79FF316A-E2DE-440A-9764-C57F610539B8}" type="pres">
      <dgm:prSet presAssocID="{1100B9BB-6E0E-468D-9E02-7C38DAD8C3BD}" presName="txShp" presStyleLbl="node1" presStyleIdx="1" presStyleCnt="8" custLinFactNeighborX="815" custLinFactNeighborY="3144">
        <dgm:presLayoutVars>
          <dgm:bulletEnabled val="1"/>
        </dgm:presLayoutVars>
      </dgm:prSet>
      <dgm:spPr/>
      <dgm:t>
        <a:bodyPr/>
        <a:lstStyle/>
        <a:p>
          <a:endParaRPr lang="ru-RU"/>
        </a:p>
      </dgm:t>
    </dgm:pt>
    <dgm:pt modelId="{B35B6B39-A12D-41FF-B10A-9E4979F95ED6}" type="pres">
      <dgm:prSet presAssocID="{A178A197-A96C-47D7-99C9-0CA9234A3B59}" presName="spacing"/>
      <dgm:spPr/>
      <dgm:t>
        <a:bodyPr/>
        <a:lstStyle/>
        <a:p/>
      </dgm:t>
    </dgm:pt>
    <dgm:pt modelId="{42901366-1D98-41AE-9068-AD7CE3740F1F}" type="pres">
      <dgm:prSet presAssocID="{8F170E4B-89AB-4074-9514-AA6BD4243E1A}" presName="composite"/>
      <dgm:spPr/>
      <dgm:t>
        <a:bodyPr/>
        <a:lstStyle/>
        <a:p/>
      </dgm:t>
    </dgm:pt>
    <dgm:pt modelId="{35DAEA4F-C86D-443D-952A-8205DAB018E8}" type="pres">
      <dgm:prSet presAssocID="{8F170E4B-89AB-4074-9514-AA6BD4243E1A}" presName="imgShp" presStyleLbl="fgImgPlace1" presStyleIdx="2" presStyleCnt="8"/>
      <dgm:spPr>
        <a:blipFill>
          <a:blip r:embed="rId1">
            <a:extLst>
              <a:ext uri="{28A0092B-C50C-407E-A947-70E740481C1C}">
                <a14:useLocalDpi xmlns:a14="http://schemas.microsoft.com/office/drawing/2010/main" val="0"/>
              </a:ext>
            </a:extLst>
          </a:blip>
          <a:stretch>
            <a:fillRect/>
          </a:stretch>
        </a:blipFill>
      </dgm:spPr>
      <dgm:t>
        <a:bodyPr/>
        <a:lstStyle/>
        <a:p>
          <a:endParaRPr lang="ru-RU"/>
        </a:p>
      </dgm:t>
    </dgm:pt>
    <dgm:pt modelId="{87E23D77-5347-4ED1-80A1-32EEC94C24BF}" type="pres">
      <dgm:prSet presAssocID="{8F170E4B-89AB-4074-9514-AA6BD4243E1A}" presName="txShp" presStyleLbl="node1" presStyleIdx="2" presStyleCnt="8">
        <dgm:presLayoutVars>
          <dgm:bulletEnabled val="1"/>
        </dgm:presLayoutVars>
      </dgm:prSet>
      <dgm:spPr/>
      <dgm:t>
        <a:bodyPr/>
        <a:lstStyle/>
        <a:p>
          <a:endParaRPr lang="ru-RU"/>
        </a:p>
      </dgm:t>
    </dgm:pt>
    <dgm:pt modelId="{3463240D-795C-4F0E-B33D-2FBE8BADAB78}" type="pres">
      <dgm:prSet presAssocID="{D65C5DF4-257D-474B-9DD2-1C7296CE1829}" presName="spacing"/>
      <dgm:spPr/>
      <dgm:t>
        <a:bodyPr/>
        <a:lstStyle/>
        <a:p/>
      </dgm:t>
    </dgm:pt>
    <dgm:pt modelId="{18C957B7-2E96-47A7-8C04-BBAD893CC93B}" type="pres">
      <dgm:prSet presAssocID="{A12CD28D-E594-4880-ACA4-AE0DAF208F15}" presName="composite"/>
      <dgm:spPr/>
      <dgm:t>
        <a:bodyPr/>
        <a:lstStyle/>
        <a:p/>
      </dgm:t>
    </dgm:pt>
    <dgm:pt modelId="{1F9717A8-9035-4741-A9E9-5EA34320D130}" type="pres">
      <dgm:prSet presAssocID="{A12CD28D-E594-4880-ACA4-AE0DAF208F15}" presName="imgShp" presStyleLbl="fgImgPlace1" presStyleIdx="3" presStyleCnt="8"/>
      <dgm:spPr>
        <a:blipFill>
          <a:blip r:embed="rId1">
            <a:extLst>
              <a:ext uri="{28A0092B-C50C-407E-A947-70E740481C1C}">
                <a14:useLocalDpi xmlns:a14="http://schemas.microsoft.com/office/drawing/2010/main" val="0"/>
              </a:ext>
            </a:extLst>
          </a:blip>
          <a:stretch>
            <a:fillRect/>
          </a:stretch>
        </a:blipFill>
      </dgm:spPr>
      <dgm:t>
        <a:bodyPr/>
        <a:lstStyle/>
        <a:p>
          <a:endParaRPr lang="ru-RU"/>
        </a:p>
      </dgm:t>
    </dgm:pt>
    <dgm:pt modelId="{8D2CC9A8-BDF9-40C9-AF64-4E42554DF79F}" type="pres">
      <dgm:prSet presAssocID="{A12CD28D-E594-4880-ACA4-AE0DAF208F15}" presName="txShp" presStyleLbl="node1" presStyleIdx="3" presStyleCnt="8">
        <dgm:presLayoutVars>
          <dgm:bulletEnabled val="1"/>
        </dgm:presLayoutVars>
      </dgm:prSet>
      <dgm:spPr/>
      <dgm:t>
        <a:bodyPr/>
        <a:lstStyle/>
        <a:p>
          <a:endParaRPr lang="ru-RU"/>
        </a:p>
      </dgm:t>
    </dgm:pt>
    <dgm:pt modelId="{CD4B2BF5-410A-4D12-BAEB-27D11B2E64B5}" type="pres">
      <dgm:prSet presAssocID="{33F7A732-C197-48DC-A654-5791BCE4A516}" presName="spacing"/>
      <dgm:spPr/>
      <dgm:t>
        <a:bodyPr/>
        <a:lstStyle/>
        <a:p/>
      </dgm:t>
    </dgm:pt>
    <dgm:pt modelId="{BF5DF497-01C6-4653-B2AC-3A99510EB3FF}" type="pres">
      <dgm:prSet presAssocID="{20ECE7E2-1006-4D55-9AF4-A66BA90347CF}" presName="composite"/>
      <dgm:spPr/>
      <dgm:t>
        <a:bodyPr/>
        <a:lstStyle/>
        <a:p/>
      </dgm:t>
    </dgm:pt>
    <dgm:pt modelId="{A134E7E3-D706-4D77-B1C8-B48D4B0AE632}" type="pres">
      <dgm:prSet presAssocID="{20ECE7E2-1006-4D55-9AF4-A66BA90347CF}" presName="imgShp" presStyleLbl="fgImgPlace1" presStyleIdx="4" presStyleCnt="8"/>
      <dgm:spPr>
        <a:blipFill>
          <a:blip r:embed="rId1">
            <a:extLst>
              <a:ext uri="{28A0092B-C50C-407E-A947-70E740481C1C}">
                <a14:useLocalDpi xmlns:a14="http://schemas.microsoft.com/office/drawing/2010/main" val="0"/>
              </a:ext>
            </a:extLst>
          </a:blip>
          <a:stretch>
            <a:fillRect/>
          </a:stretch>
        </a:blipFill>
      </dgm:spPr>
      <dgm:t>
        <a:bodyPr/>
        <a:lstStyle/>
        <a:p>
          <a:endParaRPr lang="ru-RU"/>
        </a:p>
      </dgm:t>
    </dgm:pt>
    <dgm:pt modelId="{1D7CC9C1-E851-4473-9FCF-7C1CAA31D2AC}" type="pres">
      <dgm:prSet presAssocID="{20ECE7E2-1006-4D55-9AF4-A66BA90347CF}" presName="txShp" presStyleLbl="node1" presStyleIdx="4" presStyleCnt="8">
        <dgm:presLayoutVars>
          <dgm:bulletEnabled val="1"/>
        </dgm:presLayoutVars>
      </dgm:prSet>
      <dgm:spPr/>
      <dgm:t>
        <a:bodyPr/>
        <a:lstStyle/>
        <a:p>
          <a:endParaRPr lang="ru-RU"/>
        </a:p>
      </dgm:t>
    </dgm:pt>
    <dgm:pt modelId="{58A3E7C2-4338-4553-9FF7-F5E5203BAD66}" type="pres">
      <dgm:prSet presAssocID="{A624290C-A2DC-4BAF-86B7-F6820F21FDC1}" presName="spacing"/>
      <dgm:spPr/>
      <dgm:t>
        <a:bodyPr/>
        <a:lstStyle/>
        <a:p/>
      </dgm:t>
    </dgm:pt>
    <dgm:pt modelId="{631585AC-05E2-4BF5-ACC2-38BD6B79E64C}" type="pres">
      <dgm:prSet presAssocID="{3E2F5670-A11C-47FA-90B9-5D9AABF18A00}" presName="composite"/>
      <dgm:spPr/>
      <dgm:t>
        <a:bodyPr/>
        <a:lstStyle/>
        <a:p/>
      </dgm:t>
    </dgm:pt>
    <dgm:pt modelId="{17F93846-75CA-40CB-AFC1-921AA1EC4229}" type="pres">
      <dgm:prSet presAssocID="{3E2F5670-A11C-47FA-90B9-5D9AABF18A00}" presName="imgShp" presStyleLbl="fgImgPlace1" presStyleIdx="5" presStyleCnt="8"/>
      <dgm:spPr>
        <a:blipFill>
          <a:blip r:embed="rId1">
            <a:extLst>
              <a:ext uri="{28A0092B-C50C-407E-A947-70E740481C1C}">
                <a14:useLocalDpi xmlns:a14="http://schemas.microsoft.com/office/drawing/2010/main" val="0"/>
              </a:ext>
            </a:extLst>
          </a:blip>
          <a:stretch>
            <a:fillRect/>
          </a:stretch>
        </a:blipFill>
      </dgm:spPr>
      <dgm:t>
        <a:bodyPr/>
        <a:lstStyle/>
        <a:p>
          <a:endParaRPr lang="ru-RU"/>
        </a:p>
      </dgm:t>
    </dgm:pt>
    <dgm:pt modelId="{66141DDB-8142-400E-B23D-42D154FC332A}" type="pres">
      <dgm:prSet presAssocID="{3E2F5670-A11C-47FA-90B9-5D9AABF18A00}" presName="txShp" presStyleLbl="node1" presStyleIdx="5" presStyleCnt="8">
        <dgm:presLayoutVars>
          <dgm:bulletEnabled val="1"/>
        </dgm:presLayoutVars>
      </dgm:prSet>
      <dgm:spPr/>
      <dgm:t>
        <a:bodyPr/>
        <a:lstStyle/>
        <a:p>
          <a:endParaRPr lang="ru-RU"/>
        </a:p>
      </dgm:t>
    </dgm:pt>
    <dgm:pt modelId="{B1557079-2C33-45AC-A578-F242A3ED26D9}" type="pres">
      <dgm:prSet presAssocID="{1D0273B4-2552-46FA-BAA0-C053FD4FF5D0}" presName="spacing"/>
      <dgm:spPr/>
      <dgm:t>
        <a:bodyPr/>
        <a:lstStyle/>
        <a:p/>
      </dgm:t>
    </dgm:pt>
    <dgm:pt modelId="{7D6B7933-6DC0-436F-8D12-8B8DD7A495F9}" type="pres">
      <dgm:prSet presAssocID="{3A016A1B-A252-4B3F-A405-D0B36FA4491B}" presName="composite"/>
      <dgm:spPr/>
      <dgm:t>
        <a:bodyPr/>
        <a:lstStyle/>
        <a:p/>
      </dgm:t>
    </dgm:pt>
    <dgm:pt modelId="{9DEDB947-560C-487B-977C-849DC3DF1488}" type="pres">
      <dgm:prSet presAssocID="{3A016A1B-A252-4B3F-A405-D0B36FA4491B}" presName="imgShp" presStyleLbl="fgImgPlace1" presStyleIdx="6" presStyleCnt="8"/>
      <dgm:spPr>
        <a:blipFill>
          <a:blip r:embed="rId1">
            <a:extLst>
              <a:ext uri="{28A0092B-C50C-407E-A947-70E740481C1C}">
                <a14:useLocalDpi xmlns:a14="http://schemas.microsoft.com/office/drawing/2010/main" val="0"/>
              </a:ext>
            </a:extLst>
          </a:blip>
          <a:stretch>
            <a:fillRect/>
          </a:stretch>
        </a:blipFill>
      </dgm:spPr>
      <dgm:t>
        <a:bodyPr/>
        <a:lstStyle/>
        <a:p>
          <a:endParaRPr lang="ru-RU"/>
        </a:p>
      </dgm:t>
    </dgm:pt>
    <dgm:pt modelId="{482A2D2B-9468-48B8-9EAE-730A54E8E8DC}" type="pres">
      <dgm:prSet presAssocID="{3A016A1B-A252-4B3F-A405-D0B36FA4491B}" presName="txShp" presStyleLbl="node1" presStyleIdx="6" presStyleCnt="8">
        <dgm:presLayoutVars>
          <dgm:bulletEnabled val="1"/>
        </dgm:presLayoutVars>
      </dgm:prSet>
      <dgm:spPr/>
      <dgm:t>
        <a:bodyPr/>
        <a:lstStyle/>
        <a:p>
          <a:endParaRPr lang="ru-RU"/>
        </a:p>
      </dgm:t>
    </dgm:pt>
    <dgm:pt modelId="{48022088-D82A-47D7-8955-F81E99D00D0C}" type="pres">
      <dgm:prSet presAssocID="{741AFB46-8280-469A-B032-5C5A262A5308}" presName="spacing"/>
      <dgm:spPr/>
      <dgm:t>
        <a:bodyPr/>
        <a:lstStyle/>
        <a:p/>
      </dgm:t>
    </dgm:pt>
    <dgm:pt modelId="{59B5AE9E-F4EB-486E-BAC9-B130334E6102}" type="pres">
      <dgm:prSet presAssocID="{F0BAE8C7-B41E-452D-ADA2-082CFF7F8B4D}" presName="composite"/>
      <dgm:spPr/>
      <dgm:t>
        <a:bodyPr/>
        <a:lstStyle/>
        <a:p/>
      </dgm:t>
    </dgm:pt>
    <dgm:pt modelId="{40EC6CAE-B194-42E6-B80D-5D2FA32C7797}" type="pres">
      <dgm:prSet presAssocID="{F0BAE8C7-B41E-452D-ADA2-082CFF7F8B4D}" presName="imgShp" presStyleLbl="fgImgPlace1" presStyleIdx="7" presStyleCnt="8"/>
      <dgm:spPr>
        <a:blipFill>
          <a:blip r:embed="rId1">
            <a:extLst>
              <a:ext uri="{28A0092B-C50C-407E-A947-70E740481C1C}">
                <a14:useLocalDpi xmlns:a14="http://schemas.microsoft.com/office/drawing/2010/main" val="0"/>
              </a:ext>
            </a:extLst>
          </a:blip>
          <a:stretch>
            <a:fillRect/>
          </a:stretch>
        </a:blipFill>
      </dgm:spPr>
      <dgm:t>
        <a:bodyPr/>
        <a:lstStyle/>
        <a:p>
          <a:endParaRPr lang="ru-RU"/>
        </a:p>
      </dgm:t>
    </dgm:pt>
    <dgm:pt modelId="{D82031D5-ACCE-4EE6-95A8-E74669316BE2}" type="pres">
      <dgm:prSet presAssocID="{F0BAE8C7-B41E-452D-ADA2-082CFF7F8B4D}" presName="txShp" presStyleLbl="node1" presStyleIdx="7" presStyleCnt="8">
        <dgm:presLayoutVars>
          <dgm:bulletEnabled val="1"/>
        </dgm:presLayoutVars>
      </dgm:prSet>
      <dgm:spPr/>
      <dgm:t>
        <a:bodyPr/>
        <a:lstStyle/>
        <a:p>
          <a:endParaRPr lang="ru-RU"/>
        </a:p>
      </dgm:t>
    </dgm:pt>
  </dgm:ptLst>
  <dgm:cxnLst>
    <dgm:cxn modelId="{092D6DA2-8FED-4E8E-8E76-3A6A8EA2EFA0}" srcId="{69EC961C-2D02-440B-9746-96BEA5967D31}" destId="{F7CFF4A8-6F23-4E47-8B4E-4A8186C59AA8}" srcOrd="0" destOrd="0" parTransId="{393E6A39-CA2A-4F14-A32A-66094585C157}" sibTransId="{3625015F-A01E-480C-95B7-B007559C7C01}"/>
    <dgm:cxn modelId="{FF6E9D93-8448-471A-80E0-23C173F95C8A}" srcId="{69EC961C-2D02-440B-9746-96BEA5967D31}" destId="{1100B9BB-6E0E-468D-9E02-7C38DAD8C3BD}" srcOrd="1" destOrd="0" parTransId="{240128DE-C28B-49BA-9302-546D9BF3A465}" sibTransId="{A178A197-A96C-47D7-99C9-0CA9234A3B59}"/>
    <dgm:cxn modelId="{7245A606-1E7F-4CCD-96FA-71417D608E14}" srcId="{69EC961C-2D02-440B-9746-96BEA5967D31}" destId="{8F170E4B-89AB-4074-9514-AA6BD4243E1A}" srcOrd="2" destOrd="0" parTransId="{70479B80-B6E0-47B0-8EB5-6573A8A03044}" sibTransId="{D65C5DF4-257D-474B-9DD2-1C7296CE1829}"/>
    <dgm:cxn modelId="{E418E2F6-3290-4D47-81D1-02B6C3B3BB87}" srcId="{69EC961C-2D02-440B-9746-96BEA5967D31}" destId="{A12CD28D-E594-4880-ACA4-AE0DAF208F15}" srcOrd="3" destOrd="0" parTransId="{F468E0C9-9668-42C5-9565-3E3943F5FA5A}" sibTransId="{33F7A732-C197-48DC-A654-5791BCE4A516}"/>
    <dgm:cxn modelId="{FC868E41-50A1-44FC-BCA0-22BCFFCF90A6}" srcId="{69EC961C-2D02-440B-9746-96BEA5967D31}" destId="{20ECE7E2-1006-4D55-9AF4-A66BA90347CF}" srcOrd="4" destOrd="0" parTransId="{42195D88-858F-4FA8-A2A5-D088E799423C}" sibTransId="{A624290C-A2DC-4BAF-86B7-F6820F21FDC1}"/>
    <dgm:cxn modelId="{EED93995-FCBA-4293-A550-2BF527F1000D}" srcId="{69EC961C-2D02-440B-9746-96BEA5967D31}" destId="{3E2F5670-A11C-47FA-90B9-5D9AABF18A00}" srcOrd="5" destOrd="0" parTransId="{8E9085F6-E155-413D-96B4-8ED1C6E1055C}" sibTransId="{1D0273B4-2552-46FA-BAA0-C053FD4FF5D0}"/>
    <dgm:cxn modelId="{CDE7FB7A-C5A6-4060-BA2D-1DD31A7DBF86}" srcId="{69EC961C-2D02-440B-9746-96BEA5967D31}" destId="{3A016A1B-A252-4B3F-A405-D0B36FA4491B}" srcOrd="6" destOrd="0" parTransId="{412DBA93-D146-41B5-B235-17DDAF449E11}" sibTransId="{741AFB46-8280-469A-B032-5C5A262A5308}"/>
    <dgm:cxn modelId="{A592ECD1-F671-439C-85D6-AE80E103DCA8}" srcId="{69EC961C-2D02-440B-9746-96BEA5967D31}" destId="{F0BAE8C7-B41E-452D-ADA2-082CFF7F8B4D}" srcOrd="7" destOrd="0" parTransId="{0351B602-25B0-4497-897F-928BE34BA8F4}" sibTransId="{9605AE71-A6FC-4774-8964-5E3329EFC30A}"/>
    <dgm:cxn modelId="{4999E3BD-D8FE-4876-AA00-A94DBA7CD495}" type="presOf" srcId="{69EC961C-2D02-440B-9746-96BEA5967D31}" destId="{4F66E19D-623B-4D98-BE63-8EFF902CF9AE}" srcOrd="0" destOrd="0" presId="urn:microsoft.com/office/officeart/2005/8/layout/vList3"/>
    <dgm:cxn modelId="{AB111784-44C5-41B1-B01E-E316494800B3}" type="presParOf" srcId="{4F66E19D-623B-4D98-BE63-8EFF902CF9AE}" destId="{F5E2D538-3CC7-42E1-ACDE-0344E6DD7467}" srcOrd="0" destOrd="0" presId="urn:microsoft.com/office/officeart/2005/8/layout/vList3"/>
    <dgm:cxn modelId="{4D201C85-3E7A-4040-AEE3-63C95B8178F0}" type="presParOf" srcId="{F5E2D538-3CC7-42E1-ACDE-0344E6DD7467}" destId="{B3E3EA79-16A2-4972-9360-BF3F880C5931}" srcOrd="0" destOrd="0" presId="urn:microsoft.com/office/officeart/2005/8/layout/vList3"/>
    <dgm:cxn modelId="{D100048A-C56D-4D59-B617-E45F9696A193}" type="presParOf" srcId="{F5E2D538-3CC7-42E1-ACDE-0344E6DD7467}" destId="{92C488F8-5C96-49FF-9C56-EB0767387795}" srcOrd="1" destOrd="0" presId="urn:microsoft.com/office/officeart/2005/8/layout/vList3"/>
    <dgm:cxn modelId="{A668F0AC-C045-4DB2-985A-219C974755F7}" type="presOf" srcId="{F7CFF4A8-6F23-4E47-8B4E-4A8186C59AA8}" destId="{92C488F8-5C96-49FF-9C56-EB0767387795}" srcOrd="0" destOrd="0" presId="urn:microsoft.com/office/officeart/2005/8/layout/vList3"/>
    <dgm:cxn modelId="{AF77A490-CDD5-4B66-8136-DE9BABC2F27B}" type="presParOf" srcId="{4F66E19D-623B-4D98-BE63-8EFF902CF9AE}" destId="{A968BB88-F9B4-49C6-9132-F69DD0F92517}" srcOrd="1" destOrd="0" presId="urn:microsoft.com/office/officeart/2005/8/layout/vList3"/>
    <dgm:cxn modelId="{334E10D2-04D5-4F1B-B461-C54ADC539E52}" type="presParOf" srcId="{4F66E19D-623B-4D98-BE63-8EFF902CF9AE}" destId="{07B8884B-7A8D-4B9A-B268-B720DF002C5C}" srcOrd="2" destOrd="0" presId="urn:microsoft.com/office/officeart/2005/8/layout/vList3"/>
    <dgm:cxn modelId="{0417E57D-F0DF-4C46-B44E-EC0E8E5E510B}" type="presParOf" srcId="{07B8884B-7A8D-4B9A-B268-B720DF002C5C}" destId="{91DA5184-D2DB-47BA-825E-840C740F170C}" srcOrd="0" destOrd="0" presId="urn:microsoft.com/office/officeart/2005/8/layout/vList3"/>
    <dgm:cxn modelId="{FB25C185-E2B0-4E8A-9F76-521081E0E0B4}" type="presParOf" srcId="{07B8884B-7A8D-4B9A-B268-B720DF002C5C}" destId="{79FF316A-E2DE-440A-9764-C57F610539B8}" srcOrd="1" destOrd="0" presId="urn:microsoft.com/office/officeart/2005/8/layout/vList3"/>
    <dgm:cxn modelId="{33EF841A-6BCC-4623-9060-71AC761E6717}" type="presOf" srcId="{1100B9BB-6E0E-468D-9E02-7C38DAD8C3BD}" destId="{79FF316A-E2DE-440A-9764-C57F610539B8}" srcOrd="0" destOrd="0" presId="urn:microsoft.com/office/officeart/2005/8/layout/vList3"/>
    <dgm:cxn modelId="{EDF05012-2233-4F29-9D3A-23FB4F213732}" type="presParOf" srcId="{4F66E19D-623B-4D98-BE63-8EFF902CF9AE}" destId="{B35B6B39-A12D-41FF-B10A-9E4979F95ED6}" srcOrd="3" destOrd="0" presId="urn:microsoft.com/office/officeart/2005/8/layout/vList3"/>
    <dgm:cxn modelId="{5A8CD59F-8B37-42B9-9921-68EFF5DE42E8}" type="presParOf" srcId="{4F66E19D-623B-4D98-BE63-8EFF902CF9AE}" destId="{42901366-1D98-41AE-9068-AD7CE3740F1F}" srcOrd="4" destOrd="0" presId="urn:microsoft.com/office/officeart/2005/8/layout/vList3"/>
    <dgm:cxn modelId="{3F5B1DCC-26A2-49DD-8520-A6150C684863}" type="presParOf" srcId="{42901366-1D98-41AE-9068-AD7CE3740F1F}" destId="{35DAEA4F-C86D-443D-952A-8205DAB018E8}" srcOrd="0" destOrd="0" presId="urn:microsoft.com/office/officeart/2005/8/layout/vList3"/>
    <dgm:cxn modelId="{82B87A0E-D8B2-48DD-8FF8-AC8EF1F55E11}" type="presParOf" srcId="{42901366-1D98-41AE-9068-AD7CE3740F1F}" destId="{87E23D77-5347-4ED1-80A1-32EEC94C24BF}" srcOrd="1" destOrd="0" presId="urn:microsoft.com/office/officeart/2005/8/layout/vList3"/>
    <dgm:cxn modelId="{F81E0D7E-FFEE-432E-8D9C-D99E0B9E8522}" type="presOf" srcId="{8F170E4B-89AB-4074-9514-AA6BD4243E1A}" destId="{87E23D77-5347-4ED1-80A1-32EEC94C24BF}" srcOrd="0" destOrd="0" presId="urn:microsoft.com/office/officeart/2005/8/layout/vList3"/>
    <dgm:cxn modelId="{B6F31B3F-5CFE-4210-BEA0-04801B260404}" type="presParOf" srcId="{4F66E19D-623B-4D98-BE63-8EFF902CF9AE}" destId="{3463240D-795C-4F0E-B33D-2FBE8BADAB78}" srcOrd="5" destOrd="0" presId="urn:microsoft.com/office/officeart/2005/8/layout/vList3"/>
    <dgm:cxn modelId="{4CB4B956-98AE-4A04-9678-67390978F3BA}" type="presParOf" srcId="{4F66E19D-623B-4D98-BE63-8EFF902CF9AE}" destId="{18C957B7-2E96-47A7-8C04-BBAD893CC93B}" srcOrd="6" destOrd="0" presId="urn:microsoft.com/office/officeart/2005/8/layout/vList3"/>
    <dgm:cxn modelId="{89F393E2-C8CA-4418-AFFD-D1A55939AC9D}" type="presParOf" srcId="{18C957B7-2E96-47A7-8C04-BBAD893CC93B}" destId="{1F9717A8-9035-4741-A9E9-5EA34320D130}" srcOrd="0" destOrd="0" presId="urn:microsoft.com/office/officeart/2005/8/layout/vList3"/>
    <dgm:cxn modelId="{645F0080-FE8A-4700-B6EC-A51D5A376C51}" type="presParOf" srcId="{18C957B7-2E96-47A7-8C04-BBAD893CC93B}" destId="{8D2CC9A8-BDF9-40C9-AF64-4E42554DF79F}" srcOrd="1" destOrd="0" presId="urn:microsoft.com/office/officeart/2005/8/layout/vList3"/>
    <dgm:cxn modelId="{BDC3EAED-BF74-4D41-8D53-62C1ED4B2B25}" type="presOf" srcId="{A12CD28D-E594-4880-ACA4-AE0DAF208F15}" destId="{8D2CC9A8-BDF9-40C9-AF64-4E42554DF79F}" srcOrd="0" destOrd="0" presId="urn:microsoft.com/office/officeart/2005/8/layout/vList3"/>
    <dgm:cxn modelId="{835755F0-D16A-4E3C-B3EB-4177EB3E3115}" type="presParOf" srcId="{4F66E19D-623B-4D98-BE63-8EFF902CF9AE}" destId="{CD4B2BF5-410A-4D12-BAEB-27D11B2E64B5}" srcOrd="7" destOrd="0" presId="urn:microsoft.com/office/officeart/2005/8/layout/vList3"/>
    <dgm:cxn modelId="{ACE801F6-FFDD-44A1-86D9-1A3BA16DA5B8}" type="presParOf" srcId="{4F66E19D-623B-4D98-BE63-8EFF902CF9AE}" destId="{BF5DF497-01C6-4653-B2AC-3A99510EB3FF}" srcOrd="8" destOrd="0" presId="urn:microsoft.com/office/officeart/2005/8/layout/vList3"/>
    <dgm:cxn modelId="{55D09799-97CB-4AED-9119-853E4084176C}" type="presParOf" srcId="{BF5DF497-01C6-4653-B2AC-3A99510EB3FF}" destId="{A134E7E3-D706-4D77-B1C8-B48D4B0AE632}" srcOrd="0" destOrd="0" presId="urn:microsoft.com/office/officeart/2005/8/layout/vList3"/>
    <dgm:cxn modelId="{02A4FB0E-8AD7-44C5-9B89-8CA0C9FA3BEC}" type="presParOf" srcId="{BF5DF497-01C6-4653-B2AC-3A99510EB3FF}" destId="{1D7CC9C1-E851-4473-9FCF-7C1CAA31D2AC}" srcOrd="1" destOrd="0" presId="urn:microsoft.com/office/officeart/2005/8/layout/vList3"/>
    <dgm:cxn modelId="{AD023FCF-2C26-4712-A5E3-653260B5069D}" type="presOf" srcId="{20ECE7E2-1006-4D55-9AF4-A66BA90347CF}" destId="{1D7CC9C1-E851-4473-9FCF-7C1CAA31D2AC}" srcOrd="0" destOrd="0" presId="urn:microsoft.com/office/officeart/2005/8/layout/vList3"/>
    <dgm:cxn modelId="{36C03544-E154-4DC8-9A7E-7B46EC5609E9}" type="presParOf" srcId="{4F66E19D-623B-4D98-BE63-8EFF902CF9AE}" destId="{58A3E7C2-4338-4553-9FF7-F5E5203BAD66}" srcOrd="9" destOrd="0" presId="urn:microsoft.com/office/officeart/2005/8/layout/vList3"/>
    <dgm:cxn modelId="{6E322CF1-B5CB-41AC-A8FC-D15B3AB07BB0}" type="presParOf" srcId="{4F66E19D-623B-4D98-BE63-8EFF902CF9AE}" destId="{631585AC-05E2-4BF5-ACC2-38BD6B79E64C}" srcOrd="10" destOrd="0" presId="urn:microsoft.com/office/officeart/2005/8/layout/vList3"/>
    <dgm:cxn modelId="{939B506E-C3E5-4835-9A2D-6D5942808D5D}" type="presParOf" srcId="{631585AC-05E2-4BF5-ACC2-38BD6B79E64C}" destId="{17F93846-75CA-40CB-AFC1-921AA1EC4229}" srcOrd="0" destOrd="0" presId="urn:microsoft.com/office/officeart/2005/8/layout/vList3"/>
    <dgm:cxn modelId="{571F1A4B-4384-41E2-AC6C-5C91EFD7FF94}" type="presParOf" srcId="{631585AC-05E2-4BF5-ACC2-38BD6B79E64C}" destId="{66141DDB-8142-400E-B23D-42D154FC332A}" srcOrd="1" destOrd="0" presId="urn:microsoft.com/office/officeart/2005/8/layout/vList3"/>
    <dgm:cxn modelId="{EE17830E-D420-42C4-9C07-219AFE6050AC}" type="presOf" srcId="{3E2F5670-A11C-47FA-90B9-5D9AABF18A00}" destId="{66141DDB-8142-400E-B23D-42D154FC332A}" srcOrd="0" destOrd="0" presId="urn:microsoft.com/office/officeart/2005/8/layout/vList3"/>
    <dgm:cxn modelId="{73DF5410-55F2-4272-AEF5-F4E5A6F83A0B}" type="presParOf" srcId="{4F66E19D-623B-4D98-BE63-8EFF902CF9AE}" destId="{B1557079-2C33-45AC-A578-F242A3ED26D9}" srcOrd="11" destOrd="0" presId="urn:microsoft.com/office/officeart/2005/8/layout/vList3"/>
    <dgm:cxn modelId="{4F60EAE3-05EC-4280-8F45-EB9A92EC9FE8}" type="presParOf" srcId="{4F66E19D-623B-4D98-BE63-8EFF902CF9AE}" destId="{7D6B7933-6DC0-436F-8D12-8B8DD7A495F9}" srcOrd="12" destOrd="0" presId="urn:microsoft.com/office/officeart/2005/8/layout/vList3"/>
    <dgm:cxn modelId="{2B90D9CB-BCF8-480C-B52C-0504C96CADC5}" type="presParOf" srcId="{7D6B7933-6DC0-436F-8D12-8B8DD7A495F9}" destId="{9DEDB947-560C-487B-977C-849DC3DF1488}" srcOrd="0" destOrd="0" presId="urn:microsoft.com/office/officeart/2005/8/layout/vList3"/>
    <dgm:cxn modelId="{7935C4EB-61DF-42E8-9C7D-4AA1921B69D5}" type="presParOf" srcId="{7D6B7933-6DC0-436F-8D12-8B8DD7A495F9}" destId="{482A2D2B-9468-48B8-9EAE-730A54E8E8DC}" srcOrd="1" destOrd="0" presId="urn:microsoft.com/office/officeart/2005/8/layout/vList3"/>
    <dgm:cxn modelId="{DBAE64AB-66A5-41FD-889A-3F4D8BA5324E}" type="presOf" srcId="{3A016A1B-A252-4B3F-A405-D0B36FA4491B}" destId="{482A2D2B-9468-48B8-9EAE-730A54E8E8DC}" srcOrd="0" destOrd="0" presId="urn:microsoft.com/office/officeart/2005/8/layout/vList3"/>
    <dgm:cxn modelId="{DDA5178E-3996-4E1A-9A60-EB118B6E8316}" type="presParOf" srcId="{4F66E19D-623B-4D98-BE63-8EFF902CF9AE}" destId="{48022088-D82A-47D7-8955-F81E99D00D0C}" srcOrd="13" destOrd="0" presId="urn:microsoft.com/office/officeart/2005/8/layout/vList3"/>
    <dgm:cxn modelId="{CA045ADA-886E-4F85-B1E6-9E76B021C0B7}" type="presParOf" srcId="{4F66E19D-623B-4D98-BE63-8EFF902CF9AE}" destId="{59B5AE9E-F4EB-486E-BAC9-B130334E6102}" srcOrd="14" destOrd="0" presId="urn:microsoft.com/office/officeart/2005/8/layout/vList3"/>
    <dgm:cxn modelId="{0A45AD68-5AD0-4FCF-8C1C-B5ADB58CCC4D}" type="presParOf" srcId="{59B5AE9E-F4EB-486E-BAC9-B130334E6102}" destId="{40EC6CAE-B194-42E6-B80D-5D2FA32C7797}" srcOrd="0" destOrd="0" presId="urn:microsoft.com/office/officeart/2005/8/layout/vList3"/>
    <dgm:cxn modelId="{72B8361B-45ED-44AC-89A3-281080D06DE6}" type="presParOf" srcId="{59B5AE9E-F4EB-486E-BAC9-B130334E6102}" destId="{D82031D5-ACCE-4EE6-95A8-E74669316BE2}" srcOrd="1" destOrd="0" presId="urn:microsoft.com/office/officeart/2005/8/layout/vList3"/>
    <dgm:cxn modelId="{A7E597C6-137C-4FDF-9C80-53A8D6CEA500}" type="presOf" srcId="{F0BAE8C7-B41E-452D-ADA2-082CFF7F8B4D}" destId="{D82031D5-ACCE-4EE6-95A8-E74669316BE2}" srcOrd="0" destOrd="0" presId="urn:microsoft.com/office/officeart/2005/8/layout/vList3"/>
  </dgm:cxnLst>
  <dgm:bg/>
  <dgm:whole/>
  <dgm:extLst>
    <a:ext uri="http://schemas.microsoft.com/office/drawing/2008/diagram">
      <dsp:dataModelExt xmlns:dsp="http://schemas.microsoft.com/office/drawing/2008/diagram" relId="rId16" minVer="http://schemas.openxmlformats.org/drawingml/2006/main"/>
    </a:ext>
  </dgm:extLst>
</dgm:dataModel>
</file>

<file path=ppt/diagrams/data5.xml><?xml version="1.0" encoding="utf-8"?>
<dgm:dataModel xmlns:a="http://schemas.openxmlformats.org/drawingml/2006/main" xmlns:r="http://schemas.openxmlformats.org/officeDocument/2006/relationships" xmlns:dgm="http://schemas.openxmlformats.org/drawingml/2006/diagram">
  <dgm:ptLst>
    <dgm:pt modelId="{42B1D295-BE9E-4D70-B9AA-8C41D52ACEF0}" type="doc">
      <dgm:prSet loTypeId="urn:microsoft.com/office/officeart/2005/8/layout/vList4" loCatId="list" qsTypeId="urn:microsoft.com/office/officeart/2005/8/quickstyle/3d1" qsCatId="3D" csTypeId="urn:microsoft.com/office/officeart/2005/8/colors/accent1_1" csCatId="accent1" phldr="1"/>
      <dgm:spPr/>
      <dgm:t>
        <a:bodyPr/>
        <a:lstStyle/>
        <a:p>
          <a:endParaRPr lang="ru-RU"/>
        </a:p>
      </dgm:t>
    </dgm:pt>
    <dgm:pt modelId="{7C69BB19-8629-4CFA-9747-CDA85B787833}" type="parTrans" cxnId="{A688C464-56BD-4622-8B42-67A183846B37}">
      <dgm:prSet/>
      <dgm:spPr/>
      <dgm:t>
        <a:bodyPr/>
        <a:lstStyle/>
        <a:p>
          <a:endParaRPr lang="ru-RU"/>
        </a:p>
      </dgm:t>
    </dgm:pt>
    <dgm:pt modelId="{43E6AB2A-63E8-4898-8D61-381516868AD3}">
      <dgm:prSet custT="1"/>
      <dgm:spPr>
        <a:effectLst>
          <a:outerShdw blurRad="50800" dist="38100" dir="18900000" algn="bl" rotWithShape="0">
            <a:prstClr val="black">
              <a:alpha val="40000"/>
            </a:prstClr>
          </a:outerShdw>
        </a:effectLst>
      </dgm:spPr>
      <dgm:t>
        <a:bodyPr/>
        <a:lstStyle/>
        <a:p>
          <a:pPr algn="just" rtl="0"/>
          <a:r>
            <a:rPr lang="kk-KZ" sz="1000">
              <a:latin typeface="Arial" panose="020b0604020202020204" pitchFamily="34" charset="0"/>
              <a:cs typeface="Arial" panose="020b0604020202020204" pitchFamily="34" charset="0"/>
            </a:rPr>
            <a:t>1. Конституционное право Республики Казахстан</a:t>
          </a:r>
        </a:p>
        <a:p>
          <a:pPr algn="just" rtl="0"/>
          <a:r>
            <a:rPr lang="kk-KZ" sz="1000">
              <a:latin typeface="Arial" panose="020b0604020202020204" pitchFamily="34" charset="0"/>
              <a:cs typeface="Arial" panose="020b0604020202020204" pitchFamily="34" charset="0"/>
            </a:rPr>
            <a:t>2. Уголовно-процессуальное право Республики Казахстан </a:t>
          </a:r>
          <a:r>
            <a:rPr lang="ru-RU" sz="1000">
              <a:latin typeface="Arial" panose="020b0604020202020204" pitchFamily="34" charset="0"/>
              <a:cs typeface="Arial" panose="020b0604020202020204" pitchFamily="34" charset="0"/>
            </a:rPr>
            <a:t>(</a:t>
          </a:r>
          <a:r>
            <a:rPr lang="kk-KZ" sz="1000">
              <a:latin typeface="Arial" panose="020b0604020202020204" pitchFamily="34" charset="0"/>
              <a:cs typeface="Arial" panose="020b0604020202020204" pitchFamily="34" charset="0"/>
            </a:rPr>
            <a:t>общая часть</a:t>
          </a:r>
          <a:r>
            <a:rPr lang="ru-RU" sz="1000">
              <a:latin typeface="Arial" panose="020b0604020202020204" pitchFamily="34" charset="0"/>
              <a:cs typeface="Arial" panose="020b0604020202020204" pitchFamily="34" charset="0"/>
            </a:rPr>
            <a:t>)</a:t>
          </a:r>
        </a:p>
        <a:p>
          <a:pPr algn="just" rtl="0"/>
          <a:r>
            <a:rPr lang="kk-KZ" sz="1000">
              <a:latin typeface="Arial" panose="020b0604020202020204" pitchFamily="34" charset="0"/>
              <a:cs typeface="Arial" panose="020b0604020202020204" pitchFamily="34" charset="0"/>
            </a:rPr>
            <a:t>3. Правоохранительные органы Республики Казахстан</a:t>
          </a:r>
          <a:endParaRPr lang="en-US" sz="1000">
            <a:latin typeface="Arial" panose="020b0604020202020204" pitchFamily="34" charset="0"/>
            <a:cs typeface="Arial" panose="020b0604020202020204" pitchFamily="34" charset="0"/>
          </a:endParaRPr>
        </a:p>
        <a:p>
          <a:pPr algn="just" rtl="0"/>
          <a:r>
            <a:rPr lang="ru-RU" sz="1000">
              <a:latin typeface="Arial" panose="020b0604020202020204" pitchFamily="34" charset="0"/>
              <a:cs typeface="Arial" panose="020b0604020202020204" pitchFamily="34" charset="0"/>
            </a:rPr>
            <a:t>4. Информационное право</a:t>
          </a:r>
          <a:endParaRPr lang="en-US" sz="1000">
            <a:latin typeface="Arial" panose="020b0604020202020204" pitchFamily="34" charset="0"/>
            <a:cs typeface="Arial" panose="020b0604020202020204" pitchFamily="34" charset="0"/>
          </a:endParaRPr>
        </a:p>
        <a:p>
          <a:pPr algn="just" rtl="0"/>
          <a:r>
            <a:rPr lang="ru-RU" sz="1000">
              <a:latin typeface="Arial" panose="020b0604020202020204" pitchFamily="34" charset="0"/>
              <a:cs typeface="Arial" panose="020b0604020202020204" pitchFamily="34" charset="0"/>
            </a:rPr>
            <a:t>5. Право на доступ к экологической информации.</a:t>
          </a:r>
        </a:p>
      </dgm:t>
    </dgm:pt>
    <dgm:pt modelId="{3304646F-7AB9-4D05-8513-FA1811A75EFB}" type="sibTrans" cxnId="{A688C464-56BD-4622-8B42-67A183846B37}">
      <dgm:prSet/>
      <dgm:spPr/>
      <dgm:t>
        <a:bodyPr/>
        <a:lstStyle/>
        <a:p>
          <a:endParaRPr lang="ru-RU"/>
        </a:p>
      </dgm:t>
    </dgm:pt>
    <dgm:pt modelId="{F435D72D-85B5-4E90-988D-CB78E10744F5}" type="pres">
      <dgm:prSet presAssocID="{42B1D295-BE9E-4D70-B9AA-8C41D52ACEF0}" presName="linear">
        <dgm:presLayoutVars>
          <dgm:dir/>
          <dgm:resizeHandles val="exact"/>
        </dgm:presLayoutVars>
      </dgm:prSet>
      <dgm:spPr/>
      <dgm:t>
        <a:bodyPr/>
        <a:lstStyle/>
        <a:p>
          <a:endParaRPr lang="ru-RU"/>
        </a:p>
      </dgm:t>
    </dgm:pt>
    <dgm:pt modelId="{6ADA10CA-5136-4833-A761-6A9B94BFCF08}" type="pres">
      <dgm:prSet presAssocID="{43E6AB2A-63E8-4898-8D61-381516868AD3}" presName="comp"/>
      <dgm:spPr/>
      <dgm:t>
        <a:bodyPr/>
        <a:lstStyle/>
        <a:p/>
      </dgm:t>
    </dgm:pt>
    <dgm:pt modelId="{A721FCD6-4E03-4072-AF7F-8E2397F7BFB9}" type="pres">
      <dgm:prSet presAssocID="{43E6AB2A-63E8-4898-8D61-381516868AD3}" presName="box" presStyleLbl="node1" presStyleCnt="1" custLinFactNeighborX="-2285" custLinFactNeighborY="29402"/>
      <dgm:spPr/>
      <dgm:t>
        <a:bodyPr/>
        <a:lstStyle/>
        <a:p>
          <a:endParaRPr lang="ru-RU"/>
        </a:p>
      </dgm:t>
    </dgm:pt>
    <dgm:pt modelId="{43C4E3C1-A0A6-47E4-A8F7-E28AA87799C1}" type="pres">
      <dgm:prSet presAssocID="{43E6AB2A-63E8-4898-8D61-381516868AD3}" presName="img" presStyleLbl="fgImgPlace1" presStyleCnt="1" custScaleX="95065" custScaleY="40078" custLinFactNeighborX="-5364"/>
      <dgm:spPr>
        <a:blipFill>
          <a:blip r:embed="rId1">
            <a:extLst>
              <a:ext uri="{28A0092B-C50C-407E-A947-70E740481C1C}">
                <a14:useLocalDpi xmlns:a14="http://schemas.microsoft.com/office/drawing/2010/main" val="0"/>
              </a:ext>
            </a:extLst>
          </a:blip>
          <a:stretch>
            <a:fillRect t="-8000" b="-8000"/>
          </a:stretch>
        </a:blipFill>
        <a:effectLst>
          <a:outerShdw blurRad="50800" dist="38100" dir="18900000" algn="bl" rotWithShape="0">
            <a:prstClr val="black">
              <a:alpha val="40000"/>
            </a:prstClr>
          </a:outerShdw>
        </a:effectLst>
      </dgm:spPr>
      <dgm:t>
        <a:bodyPr/>
        <a:lstStyle/>
        <a:p/>
      </dgm:t>
    </dgm:pt>
    <dgm:pt modelId="{14DB456F-EAE1-4E47-8F05-8D7BCABF51CC}" type="pres">
      <dgm:prSet presAssocID="{43E6AB2A-63E8-4898-8D61-381516868AD3}" presName="text" presStyleLbl="node1" presStyleCnt="1">
        <dgm:presLayoutVars>
          <dgm:bulletEnabled val="1"/>
        </dgm:presLayoutVars>
      </dgm:prSet>
      <dgm:spPr/>
      <dgm:t>
        <a:bodyPr/>
        <a:lstStyle/>
        <a:p>
          <a:endParaRPr lang="ru-RU"/>
        </a:p>
      </dgm:t>
    </dgm:pt>
  </dgm:ptLst>
  <dgm:cxnLst>
    <dgm:cxn modelId="{A688C464-56BD-4622-8B42-67A183846B37}" srcId="{42B1D295-BE9E-4D70-B9AA-8C41D52ACEF0}" destId="{43E6AB2A-63E8-4898-8D61-381516868AD3}" srcOrd="0" destOrd="0" parTransId="{7C69BB19-8629-4CFA-9747-CDA85B787833}" sibTransId="{3304646F-7AB9-4D05-8513-FA1811A75EFB}"/>
    <dgm:cxn modelId="{E9BD4602-AA51-46B6-8040-14084D7B034C}" type="presOf" srcId="{42B1D295-BE9E-4D70-B9AA-8C41D52ACEF0}" destId="{F435D72D-85B5-4E90-988D-CB78E10744F5}" srcOrd="0" destOrd="0" presId="urn:microsoft.com/office/officeart/2005/8/layout/vList4"/>
    <dgm:cxn modelId="{67ECF622-E5C6-4BC4-A43F-5E5118F1003C}" type="presParOf" srcId="{F435D72D-85B5-4E90-988D-CB78E10744F5}" destId="{6ADA10CA-5136-4833-A761-6A9B94BFCF08}" srcOrd="0" destOrd="0" presId="urn:microsoft.com/office/officeart/2005/8/layout/vList4"/>
    <dgm:cxn modelId="{045284BD-B981-4D1F-B3D1-787D81AC5B44}" type="presParOf" srcId="{6ADA10CA-5136-4833-A761-6A9B94BFCF08}" destId="{A721FCD6-4E03-4072-AF7F-8E2397F7BFB9}" srcOrd="0" destOrd="0" presId="urn:microsoft.com/office/officeart/2005/8/layout/vList4"/>
    <dgm:cxn modelId="{B91EB934-8431-4942-9FF6-D81EAD4F99B6}" type="presOf" srcId="{43E6AB2A-63E8-4898-8D61-381516868AD3}" destId="{A721FCD6-4E03-4072-AF7F-8E2397F7BFB9}" srcOrd="0" destOrd="0" presId="urn:microsoft.com/office/officeart/2005/8/layout/vList4"/>
    <dgm:cxn modelId="{0B9D2BE1-2A87-4AFA-8D51-FF364DE821CA}" type="presParOf" srcId="{6ADA10CA-5136-4833-A761-6A9B94BFCF08}" destId="{43C4E3C1-A0A6-47E4-A8F7-E28AA87799C1}" srcOrd="1" destOrd="0" presId="urn:microsoft.com/office/officeart/2005/8/layout/vList4"/>
    <dgm:cxn modelId="{42DC3C61-674F-428E-9216-8520982479CD}" type="presParOf" srcId="{6ADA10CA-5136-4833-A761-6A9B94BFCF08}" destId="{14DB456F-EAE1-4E47-8F05-8D7BCABF51CC}" srcOrd="2" destOrd="0" presId="urn:microsoft.com/office/officeart/2005/8/layout/vList4"/>
    <dgm:cxn modelId="{903B9BE1-5B4D-4E13-9EF9-25006A5FB849}" type="presOf" srcId="{43E6AB2A-63E8-4898-8D61-381516868AD3}" destId="{14DB456F-EAE1-4E47-8F05-8D7BCABF51CC}" srcOrd="1" destOrd="0" presId="urn:microsoft.com/office/officeart/2005/8/layout/vList4"/>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6.xml><?xml version="1.0" encoding="utf-8"?>
<dgm:dataModel xmlns:a="http://schemas.openxmlformats.org/drawingml/2006/main" xmlns:r="http://schemas.openxmlformats.org/officeDocument/2006/relationships" xmlns:dgm="http://schemas.openxmlformats.org/drawingml/2006/diagram">
  <dgm:ptLst>
    <dgm:pt modelId="{42B1D295-BE9E-4D70-B9AA-8C41D52ACEF0}" type="doc">
      <dgm:prSet loTypeId="urn:microsoft.com/office/officeart/2005/8/layout/vList4" loCatId="list" qsTypeId="urn:microsoft.com/office/officeart/2005/8/quickstyle/3d1" qsCatId="3D" csTypeId="urn:microsoft.com/office/officeart/2005/8/colors/accent0_2" csCatId="mainScheme" phldr="1"/>
      <dgm:spPr/>
      <dgm:t>
        <a:bodyPr/>
        <a:lstStyle/>
        <a:p>
          <a:endParaRPr lang="ru-RU"/>
        </a:p>
      </dgm:t>
    </dgm:pt>
    <dgm:pt modelId="{7C69BB19-8629-4CFA-9747-CDA85B787833}" type="parTrans" cxnId="{544243A9-72E2-495A-9349-2A72791C3A72}">
      <dgm:prSet/>
      <dgm:spPr/>
      <dgm:t>
        <a:bodyPr/>
        <a:lstStyle/>
        <a:p>
          <a:endParaRPr lang="ru-RU"/>
        </a:p>
      </dgm:t>
    </dgm:pt>
    <dgm:pt modelId="{43E6AB2A-63E8-4898-8D61-381516868AD3}">
      <dgm:prSet custT="1"/>
      <dgm:spPr>
        <a:effectLst>
          <a:outerShdw blurRad="50800" dist="38100" dir="18900000" algn="bl" rotWithShape="0">
            <a:prstClr val="black">
              <a:alpha val="40000"/>
            </a:prstClr>
          </a:outerShdw>
        </a:effectLst>
      </dgm:spPr>
      <dgm:t>
        <a:bodyPr/>
        <a:lstStyle/>
        <a:p>
          <a:pPr algn="just" rtl="0"/>
          <a:endParaRPr lang="kk-KZ" sz="800">
            <a:solidFill>
              <a:schemeClr val="tx1"/>
            </a:solidFill>
            <a:latin typeface="Arial" panose="020b0604020202020204" pitchFamily="34" charset="0"/>
            <a:cs typeface="Arial" panose="020b0604020202020204" pitchFamily="34" charset="0"/>
          </a:endParaRPr>
        </a:p>
        <a:p>
          <a:pPr algn="just" rtl="0"/>
          <a:r>
            <a:rPr lang="en-US" sz="800">
              <a:solidFill>
                <a:schemeClr val="tx1"/>
              </a:solidFill>
              <a:latin typeface="Arial" panose="020b0604020202020204" pitchFamily="34" charset="0"/>
              <a:cs typeface="Arial" panose="020b0604020202020204" pitchFamily="34" charset="0"/>
            </a:rPr>
            <a:t>Democracy and Security (SJR 0.145)
XLinguae (SJR 0.306)
Environmental Development (SJR 0.967)
American Journal of Criminal Justice (SJR 1.420)
Journal of Environmental Management and Tourism (SJR 0.238)
Asian Social Work and Policy Review (SJR 0.275) 
European Yearbook of Minority Issues (SJR 0.161) 
Statute Law Review (SJR 0.131)</a:t>
          </a:r>
          <a:endParaRPr lang="kk-KZ" sz="800">
            <a:solidFill>
              <a:schemeClr val="tx1"/>
            </a:solidFill>
            <a:latin typeface="Arial" panose="020b0604020202020204" pitchFamily="34" charset="0"/>
            <a:cs typeface="Arial" panose="020b0604020202020204" pitchFamily="34" charset="0"/>
          </a:endParaRPr>
        </a:p>
        <a:p>
          <a:pPr algn="just" rtl="0"/>
          <a:endParaRPr lang="kk-KZ" sz="800">
            <a:solidFill>
              <a:schemeClr val="tx1"/>
            </a:solidFill>
            <a:latin typeface="Arial" panose="020b0604020202020204" pitchFamily="34" charset="0"/>
            <a:cs typeface="Arial" panose="020b0604020202020204" pitchFamily="34" charset="0"/>
          </a:endParaRPr>
        </a:p>
        <a:p>
          <a:pPr algn="just" rtl="0"/>
          <a:r>
            <a:rPr lang="ru-RU" sz="1000" b="1">
              <a:solidFill>
                <a:schemeClr val="tx1"/>
              </a:solidFill>
              <a:latin typeface="Arial" panose="020b0604020202020204" pitchFamily="34" charset="0"/>
              <a:cs typeface="Arial" panose="020b0604020202020204" pitchFamily="34" charset="0"/>
            </a:rPr>
            <a:t>Вестник КазНУ. Серия Юридическая. Журнал рекомендован КОКСОН МОН РК     </a:t>
          </a:r>
          <a:r>
            <a:rPr lang="en-US" sz="800" b="1">
              <a:solidFill>
                <a:schemeClr val="tx1"/>
              </a:solidFill>
              <a:latin typeface="Arial" panose="020b0604020202020204" pitchFamily="34" charset="0"/>
              <a:cs typeface="Arial" panose="020b0604020202020204" pitchFamily="34" charset="0"/>
            </a:rPr>
            <a:t>https://bulletin-law.kaznu.kz/</a:t>
          </a:r>
          <a:r>
            <a:rPr lang="en-US" sz="1000">
              <a:latin typeface="Book Antiqua" panose="02040602050305030304" pitchFamily="18" charset="0"/>
            </a:rPr>
            <a:t>
</a:t>
          </a:r>
          <a:endParaRPr lang="ru-RU" sz="1000">
            <a:latin typeface="Book Antiqua" panose="02040602050305030304" pitchFamily="18" charset="0"/>
          </a:endParaRPr>
        </a:p>
      </dgm:t>
    </dgm:pt>
    <dgm:pt modelId="{3304646F-7AB9-4D05-8513-FA1811A75EFB}" type="sibTrans" cxnId="{544243A9-72E2-495A-9349-2A72791C3A72}">
      <dgm:prSet/>
      <dgm:spPr/>
      <dgm:t>
        <a:bodyPr/>
        <a:lstStyle/>
        <a:p>
          <a:endParaRPr lang="ru-RU"/>
        </a:p>
      </dgm:t>
    </dgm:pt>
    <dgm:pt modelId="{F435D72D-85B5-4E90-988D-CB78E10744F5}" type="pres">
      <dgm:prSet presAssocID="{42B1D295-BE9E-4D70-B9AA-8C41D52ACEF0}" presName="linear">
        <dgm:presLayoutVars>
          <dgm:dir/>
          <dgm:resizeHandles val="exact"/>
        </dgm:presLayoutVars>
      </dgm:prSet>
      <dgm:spPr/>
      <dgm:t>
        <a:bodyPr/>
        <a:lstStyle/>
        <a:p>
          <a:endParaRPr lang="ru-RU"/>
        </a:p>
      </dgm:t>
    </dgm:pt>
    <dgm:pt modelId="{6ADA10CA-5136-4833-A761-6A9B94BFCF08}" type="pres">
      <dgm:prSet presAssocID="{43E6AB2A-63E8-4898-8D61-381516868AD3}" presName="comp"/>
      <dgm:spPr/>
      <dgm:t>
        <a:bodyPr/>
        <a:lstStyle/>
        <a:p/>
      </dgm:t>
    </dgm:pt>
    <dgm:pt modelId="{A721FCD6-4E03-4072-AF7F-8E2397F7BFB9}" type="pres">
      <dgm:prSet presAssocID="{43E6AB2A-63E8-4898-8D61-381516868AD3}" presName="box" presStyleLbl="node1" presStyleCnt="1" custScaleX="98837" custScaleY="98993" custLinFactNeighborY="1595"/>
      <dgm:spPr/>
      <dgm:t>
        <a:bodyPr/>
        <a:lstStyle/>
        <a:p>
          <a:endParaRPr lang="ru-RU"/>
        </a:p>
      </dgm:t>
    </dgm:pt>
    <dgm:pt modelId="{43C4E3C1-A0A6-47E4-A8F7-E28AA87799C1}" type="pres">
      <dgm:prSet presAssocID="{43E6AB2A-63E8-4898-8D61-381516868AD3}" presName="img" presStyleLbl="fgImgPlace1" presStyleCnt="1" custScaleX="93935" custScaleY="39541" custLinFactNeighborX="-2179" custLinFactNeighborY="-29701"/>
      <dgm:spPr>
        <a:blipFill>
          <a:blip r:embed="rId1">
            <a:extLst>
              <a:ext uri="{28A0092B-C50C-407E-A947-70E740481C1C}">
                <a14:useLocalDpi xmlns:a14="http://schemas.microsoft.com/office/drawing/2010/main" val="0"/>
              </a:ext>
            </a:extLst>
          </a:blip>
          <a:stretch>
            <a:fillRect l="-54000" r="-54000"/>
          </a:stretch>
        </a:blipFill>
        <a:effectLst>
          <a:outerShdw blurRad="50800" dist="38100" dir="18900000" algn="bl" rotWithShape="0">
            <a:prstClr val="black">
              <a:alpha val="40000"/>
            </a:prstClr>
          </a:outerShdw>
        </a:effectLst>
      </dgm:spPr>
      <dgm:t>
        <a:bodyPr/>
        <a:lstStyle/>
        <a:p/>
      </dgm:t>
    </dgm:pt>
    <dgm:pt modelId="{14DB456F-EAE1-4E47-8F05-8D7BCABF51CC}" type="pres">
      <dgm:prSet presAssocID="{43E6AB2A-63E8-4898-8D61-381516868AD3}" presName="text" presStyleLbl="node1" presStyleCnt="1">
        <dgm:presLayoutVars>
          <dgm:bulletEnabled val="1"/>
        </dgm:presLayoutVars>
      </dgm:prSet>
      <dgm:spPr/>
      <dgm:t>
        <a:bodyPr/>
        <a:lstStyle/>
        <a:p>
          <a:endParaRPr lang="ru-RU"/>
        </a:p>
      </dgm:t>
    </dgm:pt>
  </dgm:ptLst>
  <dgm:cxnLst>
    <dgm:cxn modelId="{544243A9-72E2-495A-9349-2A72791C3A72}" srcId="{42B1D295-BE9E-4D70-B9AA-8C41D52ACEF0}" destId="{43E6AB2A-63E8-4898-8D61-381516868AD3}" srcOrd="0" destOrd="0" parTransId="{7C69BB19-8629-4CFA-9747-CDA85B787833}" sibTransId="{3304646F-7AB9-4D05-8513-FA1811A75EFB}"/>
    <dgm:cxn modelId="{4FD23D1D-74A3-49E9-8DFA-31E40DCA50E8}" type="presOf" srcId="{42B1D295-BE9E-4D70-B9AA-8C41D52ACEF0}" destId="{F435D72D-85B5-4E90-988D-CB78E10744F5}" srcOrd="0" destOrd="0" presId="urn:microsoft.com/office/officeart/2005/8/layout/vList4"/>
    <dgm:cxn modelId="{E755CF05-D1F3-4C69-AB48-BE3F398E7857}" type="presParOf" srcId="{F435D72D-85B5-4E90-988D-CB78E10744F5}" destId="{6ADA10CA-5136-4833-A761-6A9B94BFCF08}" srcOrd="0" destOrd="0" presId="urn:microsoft.com/office/officeart/2005/8/layout/vList4"/>
    <dgm:cxn modelId="{5B514701-8068-4085-B345-2BDF696F1803}" type="presParOf" srcId="{6ADA10CA-5136-4833-A761-6A9B94BFCF08}" destId="{A721FCD6-4E03-4072-AF7F-8E2397F7BFB9}" srcOrd="0" destOrd="0" presId="urn:microsoft.com/office/officeart/2005/8/layout/vList4"/>
    <dgm:cxn modelId="{A2AFB5E2-816F-4F06-8D69-619E0BE4829C}" type="presOf" srcId="{43E6AB2A-63E8-4898-8D61-381516868AD3}" destId="{A721FCD6-4E03-4072-AF7F-8E2397F7BFB9}" srcOrd="0" destOrd="0" presId="urn:microsoft.com/office/officeart/2005/8/layout/vList4"/>
    <dgm:cxn modelId="{5BEE3713-E97B-49A5-959C-B69E7FB3E545}" type="presParOf" srcId="{6ADA10CA-5136-4833-A761-6A9B94BFCF08}" destId="{43C4E3C1-A0A6-47E4-A8F7-E28AA87799C1}" srcOrd="1" destOrd="0" presId="urn:microsoft.com/office/officeart/2005/8/layout/vList4"/>
    <dgm:cxn modelId="{6D2D5E1D-7A9D-4F29-9851-532B5FF92C77}" type="presParOf" srcId="{6ADA10CA-5136-4833-A761-6A9B94BFCF08}" destId="{14DB456F-EAE1-4E47-8F05-8D7BCABF51CC}" srcOrd="2" destOrd="0" presId="urn:microsoft.com/office/officeart/2005/8/layout/vList4"/>
    <dgm:cxn modelId="{02298549-4669-4B67-B506-C050A3723F16}" type="presOf" srcId="{43E6AB2A-63E8-4898-8D61-381516868AD3}" destId="{14DB456F-EAE1-4E47-8F05-8D7BCABF51CC}" srcOrd="1"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main"/>
    </a:ext>
  </dgm:extLst>
</dgm:dataModel>
</file>

<file path=ppt/diagrams/data7.xml><?xml version="1.0" encoding="utf-8"?>
<dgm:dataModel xmlns:a="http://schemas.openxmlformats.org/drawingml/2006/main" xmlns:r="http://schemas.openxmlformats.org/officeDocument/2006/relationships" xmlns:dgm="http://schemas.openxmlformats.org/drawingml/2006/diagram">
  <dgm:ptLst>
    <dgm:pt modelId="{42B1D295-BE9E-4D70-B9AA-8C41D52ACEF0}" type="doc">
      <dgm:prSet loTypeId="urn:microsoft.com/office/officeart/2005/8/layout/vList4" loCatId="list" qsTypeId="urn:microsoft.com/office/officeart/2005/8/quickstyle/3d1" qsCatId="3D" csTypeId="urn:microsoft.com/office/officeart/2005/8/colors/accent0_2" csCatId="mainScheme" phldr="1"/>
      <dgm:spPr/>
      <dgm:t>
        <a:bodyPr/>
        <a:lstStyle/>
        <a:p>
          <a:endParaRPr lang="ru-RU"/>
        </a:p>
      </dgm:t>
    </dgm:pt>
    <dgm:pt modelId="{7C69BB19-8629-4CFA-9747-CDA85B787833}" type="parTrans" cxnId="{34E3B28E-E932-4844-B825-E331498B3A02}">
      <dgm:prSet/>
      <dgm:spPr/>
      <dgm:t>
        <a:bodyPr/>
        <a:lstStyle/>
        <a:p>
          <a:endParaRPr lang="ru-RU"/>
        </a:p>
      </dgm:t>
    </dgm:pt>
    <dgm:pt modelId="{43E6AB2A-63E8-4898-8D61-381516868AD3}">
      <dgm:prSet custT="1"/>
      <dgm:spPr>
        <a:effectLst>
          <a:outerShdw blurRad="50800" dist="38100" dir="18900000" algn="bl" rotWithShape="0">
            <a:prstClr val="black">
              <a:alpha val="40000"/>
            </a:prstClr>
          </a:outerShdw>
        </a:effectLst>
      </dgm:spPr>
      <dgm:t>
        <a:bodyPr/>
        <a:lstStyle/>
        <a:p>
          <a:pPr algn="just" rtl="0"/>
          <a:endParaRPr lang="en-US" sz="1000">
            <a:latin typeface="Book Antiqua" panose="02040602050305030304" pitchFamily="18" charset="0"/>
          </a:endParaRPr>
        </a:p>
        <a:p>
          <a:pPr algn="just" rtl="0"/>
          <a:r>
            <a:rPr lang="ru-RU" sz="1000">
              <a:solidFill>
                <a:schemeClr val="tx1"/>
              </a:solidFill>
              <a:latin typeface="Arial" panose="020b0604020202020204" pitchFamily="34" charset="0"/>
              <a:cs typeface="Arial" panose="020b0604020202020204" pitchFamily="34" charset="0"/>
            </a:rPr>
            <a:t>1.</a:t>
          </a:r>
          <a:r>
            <a:rPr lang="en-US" sz="1000">
              <a:solidFill>
                <a:schemeClr val="tx1"/>
              </a:solidFill>
              <a:latin typeface="Arial" panose="020b0604020202020204" pitchFamily="34" charset="0"/>
              <a:cs typeface="Arial" panose="020b0604020202020204" pitchFamily="34" charset="0"/>
            </a:rPr>
            <a:t> </a:t>
          </a:r>
          <a:r>
            <a:rPr lang="ru-RU" sz="1000">
              <a:solidFill>
                <a:schemeClr val="tx1"/>
              </a:solidFill>
              <a:latin typeface="Arial" panose="020b0604020202020204" pitchFamily="34" charset="0"/>
              <a:cs typeface="Arial" panose="020b0604020202020204" pitchFamily="34" charset="0"/>
            </a:rPr>
            <a:t>«Межкультурная компетенция вузовского преподавателя и ее влияние на повышение конкурентоспособности высшего образования в Казахстане», 2022-2024
2.</a:t>
          </a:r>
          <a:r>
            <a:rPr lang="en-US" sz="1000">
              <a:solidFill>
                <a:schemeClr val="tx1"/>
              </a:solidFill>
              <a:latin typeface="Arial" panose="020b0604020202020204" pitchFamily="34" charset="0"/>
              <a:cs typeface="Arial" panose="020b0604020202020204" pitchFamily="34" charset="0"/>
            </a:rPr>
            <a:t> </a:t>
          </a:r>
          <a:r>
            <a:rPr lang="ru-RU" sz="1000">
              <a:solidFill>
                <a:schemeClr val="tx1"/>
              </a:solidFill>
              <a:latin typeface="Arial" panose="020b0604020202020204" pitchFamily="34" charset="0"/>
              <a:cs typeface="Arial" panose="020b0604020202020204" pitchFamily="34" charset="0"/>
            </a:rPr>
            <a:t>Современный экологический правопорядок: казахстанский кейс, 2022-2024
3.</a:t>
          </a:r>
          <a:r>
            <a:rPr lang="en-US" sz="1000">
              <a:solidFill>
                <a:schemeClr val="tx1"/>
              </a:solidFill>
              <a:latin typeface="Arial" panose="020b0604020202020204" pitchFamily="34" charset="0"/>
              <a:cs typeface="Arial" panose="020b0604020202020204" pitchFamily="34" charset="0"/>
            </a:rPr>
            <a:t> </a:t>
          </a:r>
          <a:r>
            <a:rPr lang="ru-RU" sz="1000">
              <a:solidFill>
                <a:schemeClr val="tx1"/>
              </a:solidFill>
              <a:latin typeface="Arial" panose="020b0604020202020204" pitchFamily="34" charset="0"/>
              <a:cs typeface="Arial" panose="020b0604020202020204" pitchFamily="34" charset="0"/>
            </a:rPr>
            <a:t>Проблемы правового регулирования рационального использования и охраны пастбищных экосистем, 2022-2024</a:t>
          </a:r>
          <a:endParaRPr lang="en-US" sz="1000">
            <a:solidFill>
              <a:schemeClr val="tx1"/>
            </a:solidFill>
            <a:latin typeface="Arial" panose="020b0604020202020204" pitchFamily="34" charset="0"/>
            <a:cs typeface="Arial" panose="020b0604020202020204" pitchFamily="34" charset="0"/>
          </a:endParaRPr>
        </a:p>
        <a:p>
          <a:pPr algn="just" rtl="0"/>
          <a:r>
            <a:rPr lang="en-US" sz="1000">
              <a:solidFill>
                <a:schemeClr val="tx1"/>
              </a:solidFill>
              <a:latin typeface="Arial" panose="020b0604020202020204" pitchFamily="34" charset="0"/>
              <a:cs typeface="Arial" panose="020b0604020202020204" pitchFamily="34" charset="0"/>
            </a:rPr>
            <a:t>4</a:t>
          </a:r>
          <a:r>
            <a:rPr lang="ru-RU" sz="1000">
              <a:solidFill>
                <a:schemeClr val="tx1"/>
              </a:solidFill>
              <a:latin typeface="Arial" panose="020b0604020202020204" pitchFamily="34" charset="0"/>
              <a:cs typeface="Arial" panose="020b0604020202020204" pitchFamily="34" charset="0"/>
            </a:rPr>
            <a:t>.</a:t>
          </a:r>
          <a:r>
            <a:rPr lang="en-US" sz="1000">
              <a:solidFill>
                <a:schemeClr val="tx1"/>
              </a:solidFill>
              <a:latin typeface="Arial" panose="020b0604020202020204" pitchFamily="34" charset="0"/>
              <a:cs typeface="Arial" panose="020b0604020202020204" pitchFamily="34" charset="0"/>
            </a:rPr>
            <a:t> </a:t>
          </a:r>
          <a:r>
            <a:rPr lang="ru-RU" sz="1000">
              <a:solidFill>
                <a:schemeClr val="tx1"/>
              </a:solidFill>
              <a:latin typeface="Arial" panose="020b0604020202020204" pitchFamily="34" charset="0"/>
              <a:cs typeface="Arial" panose="020b0604020202020204" pitchFamily="34" charset="0"/>
            </a:rPr>
            <a:t>Политико-правовые проблемы формирования добропорядочности в Республике Казахстан,  2022-2024</a:t>
          </a:r>
        </a:p>
        <a:p>
          <a:pPr algn="just" rtl="0"/>
          <a:r>
            <a:rPr lang="en-US" sz="800" b="1">
              <a:solidFill>
                <a:schemeClr val="tx1"/>
              </a:solidFill>
              <a:latin typeface="Arial" panose="020b0604020202020204" pitchFamily="34" charset="0"/>
              <a:cs typeface="Arial" panose="020b0604020202020204" pitchFamily="34" charset="0"/>
            </a:rPr>
            <a:t>https://www.kaznu.kz/ru/16680/page/</a:t>
          </a:r>
          <a:r>
            <a:rPr lang="en-US" sz="1000">
              <a:solidFill>
                <a:schemeClr val="tx1"/>
              </a:solidFill>
              <a:latin typeface="Arial" panose="020b0604020202020204" pitchFamily="34" charset="0"/>
              <a:cs typeface="Arial" panose="020b0604020202020204" pitchFamily="34" charset="0"/>
            </a:rPr>
            <a:t>
</a:t>
          </a:r>
          <a:endParaRPr lang="ru-RU" sz="1000">
            <a:solidFill>
              <a:schemeClr val="tx1"/>
            </a:solidFill>
            <a:latin typeface="Arial" panose="020b0604020202020204" pitchFamily="34" charset="0"/>
            <a:cs typeface="Arial" panose="020b0604020202020204" pitchFamily="34" charset="0"/>
          </a:endParaRPr>
        </a:p>
      </dgm:t>
    </dgm:pt>
    <dgm:pt modelId="{3304646F-7AB9-4D05-8513-FA1811A75EFB}" type="sibTrans" cxnId="{34E3B28E-E932-4844-B825-E331498B3A02}">
      <dgm:prSet/>
      <dgm:spPr/>
      <dgm:t>
        <a:bodyPr/>
        <a:lstStyle/>
        <a:p>
          <a:endParaRPr lang="ru-RU"/>
        </a:p>
      </dgm:t>
    </dgm:pt>
    <dgm:pt modelId="{F435D72D-85B5-4E90-988D-CB78E10744F5}" type="pres">
      <dgm:prSet presAssocID="{42B1D295-BE9E-4D70-B9AA-8C41D52ACEF0}" presName="linear">
        <dgm:presLayoutVars>
          <dgm:dir/>
          <dgm:resizeHandles val="exact"/>
        </dgm:presLayoutVars>
      </dgm:prSet>
      <dgm:spPr/>
      <dgm:t>
        <a:bodyPr/>
        <a:lstStyle/>
        <a:p>
          <a:endParaRPr lang="ru-RU"/>
        </a:p>
      </dgm:t>
    </dgm:pt>
    <dgm:pt modelId="{6ADA10CA-5136-4833-A761-6A9B94BFCF08}" type="pres">
      <dgm:prSet presAssocID="{43E6AB2A-63E8-4898-8D61-381516868AD3}" presName="comp"/>
      <dgm:spPr/>
      <dgm:t>
        <a:bodyPr/>
        <a:lstStyle/>
        <a:p/>
      </dgm:t>
    </dgm:pt>
    <dgm:pt modelId="{A721FCD6-4E03-4072-AF7F-8E2397F7BFB9}" type="pres">
      <dgm:prSet presAssocID="{43E6AB2A-63E8-4898-8D61-381516868AD3}" presName="box" presStyleLbl="node1" presStyleCnt="1" custLinFactNeighborY="-25733"/>
      <dgm:spPr/>
      <dgm:t>
        <a:bodyPr/>
        <a:lstStyle/>
        <a:p>
          <a:endParaRPr lang="ru-RU"/>
        </a:p>
      </dgm:t>
    </dgm:pt>
    <dgm:pt modelId="{43C4E3C1-A0A6-47E4-A8F7-E28AA87799C1}" type="pres">
      <dgm:prSet presAssocID="{43E6AB2A-63E8-4898-8D61-381516868AD3}" presName="img" presStyleLbl="fgImgPlace1" presStyleCnt="1" custScaleX="93685" custScaleY="66694"/>
      <dgm:spPr>
        <a:prstGeom prst="rect">
          <a:avLst/>
        </a:prstGeom>
        <a:blipFill>
          <a:blip r:embed="rId1">
            <a:extLst>
              <a:ext uri="{28A0092B-C50C-407E-A947-70E740481C1C}">
                <a14:useLocalDpi xmlns:a14="http://schemas.microsoft.com/office/drawing/2010/main" val="0"/>
              </a:ext>
            </a:extLst>
          </a:blip>
          <a:stretch>
            <a:fillRect t="-15000" b="-15000"/>
          </a:stretch>
        </a:blipFill>
        <a:scene3d>
          <a:camera prst="orthographicFront"/>
          <a:lightRig rig="flat" dir="t"/>
        </a:scene3d>
        <a:sp3d z="127000" prstMaterial="plastic">
          <a:bevelB w="88900" h="31750" prst="angle"/>
        </a:sp3d>
      </dgm:spPr>
      <dgm:t>
        <a:bodyPr/>
        <a:lstStyle/>
        <a:p/>
      </dgm:t>
    </dgm:pt>
    <dgm:pt modelId="{14DB456F-EAE1-4E47-8F05-8D7BCABF51CC}" type="pres">
      <dgm:prSet presAssocID="{43E6AB2A-63E8-4898-8D61-381516868AD3}" presName="text" presStyleLbl="node1" presStyleCnt="1">
        <dgm:presLayoutVars>
          <dgm:bulletEnabled val="1"/>
        </dgm:presLayoutVars>
      </dgm:prSet>
      <dgm:spPr/>
      <dgm:t>
        <a:bodyPr/>
        <a:lstStyle/>
        <a:p>
          <a:endParaRPr lang="ru-RU"/>
        </a:p>
      </dgm:t>
    </dgm:pt>
  </dgm:ptLst>
  <dgm:cxnLst>
    <dgm:cxn modelId="{34E3B28E-E932-4844-B825-E331498B3A02}" srcId="{42B1D295-BE9E-4D70-B9AA-8C41D52ACEF0}" destId="{43E6AB2A-63E8-4898-8D61-381516868AD3}" srcOrd="0" destOrd="0" parTransId="{7C69BB19-8629-4CFA-9747-CDA85B787833}" sibTransId="{3304646F-7AB9-4D05-8513-FA1811A75EFB}"/>
    <dgm:cxn modelId="{E1284301-C7D5-4CB9-B878-882CE7F95490}" type="presOf" srcId="{42B1D295-BE9E-4D70-B9AA-8C41D52ACEF0}" destId="{F435D72D-85B5-4E90-988D-CB78E10744F5}" srcOrd="0" destOrd="0" presId="urn:microsoft.com/office/officeart/2005/8/layout/vList4"/>
    <dgm:cxn modelId="{0F87C4CA-25DA-4697-8D92-0DC670E33E32}" type="presParOf" srcId="{F435D72D-85B5-4E90-988D-CB78E10744F5}" destId="{6ADA10CA-5136-4833-A761-6A9B94BFCF08}" srcOrd="0" destOrd="0" presId="urn:microsoft.com/office/officeart/2005/8/layout/vList4"/>
    <dgm:cxn modelId="{7F91E537-58EC-4F62-9D4B-799F0EB3FFB3}" type="presParOf" srcId="{6ADA10CA-5136-4833-A761-6A9B94BFCF08}" destId="{A721FCD6-4E03-4072-AF7F-8E2397F7BFB9}" srcOrd="0" destOrd="0" presId="urn:microsoft.com/office/officeart/2005/8/layout/vList4"/>
    <dgm:cxn modelId="{F79EF9E4-2AF3-4098-A967-2DA070DC1A51}" type="presOf" srcId="{43E6AB2A-63E8-4898-8D61-381516868AD3}" destId="{A721FCD6-4E03-4072-AF7F-8E2397F7BFB9}" srcOrd="0" destOrd="0" presId="urn:microsoft.com/office/officeart/2005/8/layout/vList4"/>
    <dgm:cxn modelId="{38D74E19-A8FE-40F5-ACB4-28CAAFF40AE6}" type="presParOf" srcId="{6ADA10CA-5136-4833-A761-6A9B94BFCF08}" destId="{43C4E3C1-A0A6-47E4-A8F7-E28AA87799C1}" srcOrd="1" destOrd="0" presId="urn:microsoft.com/office/officeart/2005/8/layout/vList4"/>
    <dgm:cxn modelId="{D23DBE9A-624E-42FF-B570-7CFE657815A6}" type="presParOf" srcId="{6ADA10CA-5136-4833-A761-6A9B94BFCF08}" destId="{14DB456F-EAE1-4E47-8F05-8D7BCABF51CC}" srcOrd="2" destOrd="0" presId="urn:microsoft.com/office/officeart/2005/8/layout/vList4"/>
    <dgm:cxn modelId="{726C8419-5AC6-4EDF-8C1D-F20B29A4415F}" type="presOf" srcId="{43E6AB2A-63E8-4898-8D61-381516868AD3}" destId="{14DB456F-EAE1-4E47-8F05-8D7BCABF51CC}" srcOrd="1" destOrd="0" presId="urn:microsoft.com/office/officeart/2005/8/layout/vList4"/>
  </dgm:cxnLst>
  <dgm:bg/>
  <dgm:whole/>
  <dgm:extLst>
    <a:ext uri="http://schemas.microsoft.com/office/drawing/2008/diagram">
      <dsp:dataModelExt xmlns:dsp="http://schemas.microsoft.com/office/drawing/2008/diagram" relId="rId12" minVer="http://schemas.openxmlformats.org/drawingml/2006/main"/>
    </a:ext>
  </dgm:extLst>
</dgm:dataModel>
</file>

<file path=ppt/diagrams/data8.xml><?xml version="1.0" encoding="utf-8"?>
<dgm:dataModel xmlns:a="http://schemas.openxmlformats.org/drawingml/2006/main" xmlns:r="http://schemas.openxmlformats.org/officeDocument/2006/relationships" xmlns:dgm="http://schemas.openxmlformats.org/drawingml/2006/diagram">
  <dgm:ptLst>
    <dgm:pt modelId="{F728A551-7CAE-4B25-BC2A-D0D4FFEF9B30}" type="doc">
      <dgm:prSet loTypeId="urn:microsoft.com/office/officeart/2005/8/layout/vList3" loCatId="list" qsTypeId="urn:microsoft.com/office/officeart/2005/8/quickstyle/3d1" qsCatId="3D" csTypeId="urn:microsoft.com/office/officeart/2005/8/colors/accent0_2" csCatId="mainScheme" phldr="1"/>
      <dgm:spPr/>
      <dgm:t>
        <a:bodyPr/>
        <a:lstStyle/>
        <a:p>
          <a:endParaRPr lang="ru-RU"/>
        </a:p>
      </dgm:t>
    </dgm:pt>
    <dgm:pt modelId="{DEE0F844-45D8-4899-9FDB-6313B0598AD2}" type="parTrans" cxnId="{5C9253CA-2D00-4091-8C81-B3775FDBAF6D}">
      <dgm:prSet custT="1"/>
      <dgm:spPr/>
      <dgm:t>
        <a:bodyPr/>
        <a:lstStyle/>
        <a:p>
          <a:endParaRPr lang="ru-RU" sz="1200">
            <a:solidFill>
              <a:schemeClr val="tx1"/>
            </a:solidFill>
            <a:latin typeface="Book Antiqua" panose="02040602050305030304" pitchFamily="18" charset="0"/>
          </a:endParaRPr>
        </a:p>
      </dgm:t>
    </dgm:pt>
    <dgm:pt modelId="{AF63AA39-72B7-41FF-9EF8-FEF37B9378EB}">
      <dgm:prSet custT="1"/>
      <dgm:spPr>
        <a:effectLst>
          <a:outerShdw blurRad="50800" dist="38100" dir="18900000" algn="bl" rotWithShape="0">
            <a:prstClr val="black">
              <a:alpha val="40000"/>
            </a:prstClr>
          </a:outerShdw>
        </a:effectLst>
      </dgm:spPr>
      <dgm:t>
        <a:bodyPr/>
        <a:lstStyle/>
        <a:p>
          <a:pPr rtl="0"/>
          <a:r>
            <a:rPr lang="ru-RU" sz="1200" b="1">
              <a:solidFill>
                <a:schemeClr val="tx1"/>
              </a:solidFill>
              <a:latin typeface="Arial Black" panose="020b0a04020102020204" pitchFamily="34" charset="0"/>
              <a:cs typeface="Arial" panose="020b0604020202020204" pitchFamily="34" charset="0"/>
            </a:rPr>
            <a:t>Университет Висмар (Германия)</a:t>
          </a:r>
          <a:r>
            <a:rPr lang="en-US" sz="1200" b="1">
              <a:solidFill>
                <a:schemeClr val="tx1"/>
              </a:solidFill>
              <a:latin typeface="Arial Black" panose="020b0a04020102020204" pitchFamily="34" charset="0"/>
              <a:cs typeface="Arial" panose="020b0604020202020204" pitchFamily="34" charset="0"/>
            </a:rPr>
            <a:t> </a:t>
          </a:r>
          <a:r>
            <a:rPr lang="en-US" sz="800" b="1">
              <a:solidFill>
                <a:schemeClr val="tx1"/>
              </a:solidFill>
              <a:latin typeface="Arial" panose="020b0604020202020204" pitchFamily="34" charset="0"/>
              <a:cs typeface="Arial" panose="020b0604020202020204" pitchFamily="34" charset="0"/>
            </a:rPr>
            <a:t>https://www.kaznu.kz/content/files/pages/folder20019/%D0%92%D0%B8%D1%81%D0%BC%D0%B0%D1%80%20(%D0%A4%D0%A0%D0%93).pdf</a:t>
          </a:r>
          <a:r>
            <a:rPr lang="ru-RU" sz="800" b="1">
              <a:solidFill>
                <a:schemeClr val="tx1"/>
              </a:solidFill>
              <a:latin typeface="Arial" panose="020b0604020202020204" pitchFamily="34" charset="0"/>
              <a:cs typeface="Arial" panose="020b0604020202020204" pitchFamily="34" charset="0"/>
            </a:rPr>
            <a:t> </a:t>
          </a:r>
        </a:p>
      </dgm:t>
    </dgm:pt>
    <dgm:pt modelId="{4788F868-8C81-437A-8064-ADACB8A2E170}" type="sibTrans" cxnId="{5C9253CA-2D00-4091-8C81-B3775FDBAF6D}">
      <dgm:prSet custT="1"/>
      <dgm:spPr/>
      <dgm:t>
        <a:bodyPr/>
        <a:lstStyle/>
        <a:p>
          <a:endParaRPr lang="ru-RU" sz="1200">
            <a:solidFill>
              <a:schemeClr val="tx1"/>
            </a:solidFill>
            <a:latin typeface="Book Antiqua" panose="02040602050305030304" pitchFamily="18" charset="0"/>
          </a:endParaRPr>
        </a:p>
      </dgm:t>
    </dgm:pt>
    <dgm:pt modelId="{969696D6-86C0-42EE-A2F5-83DC2C5ECDC5}" type="parTrans" cxnId="{3ABBD984-006B-4AF4-9118-585786A4AC3D}">
      <dgm:prSet custT="1"/>
      <dgm:spPr/>
      <dgm:t>
        <a:bodyPr/>
        <a:lstStyle/>
        <a:p>
          <a:endParaRPr lang="ru-RU" sz="1200">
            <a:solidFill>
              <a:schemeClr val="tx1"/>
            </a:solidFill>
            <a:latin typeface="Book Antiqua" panose="02040602050305030304" pitchFamily="18" charset="0"/>
          </a:endParaRPr>
        </a:p>
      </dgm:t>
    </dgm:pt>
    <dgm:pt modelId="{F5A25EAD-9CED-4528-B927-E22566E48E85}">
      <dgm:prSet custT="1"/>
      <dgm:spPr>
        <a:effectLst>
          <a:outerShdw blurRad="50800" dist="38100" dir="18900000" algn="bl" rotWithShape="0">
            <a:prstClr val="black">
              <a:alpha val="40000"/>
            </a:prstClr>
          </a:outerShdw>
        </a:effectLst>
      </dgm:spPr>
      <dgm:t>
        <a:bodyPr/>
        <a:lstStyle/>
        <a:p>
          <a:pPr rtl="0"/>
          <a:r>
            <a:rPr lang="ru-RU" sz="1200" b="1">
              <a:solidFill>
                <a:schemeClr val="tx1"/>
              </a:solidFill>
              <a:latin typeface="Arial Black" panose="020b0a04020102020204" pitchFamily="34" charset="0"/>
            </a:rPr>
            <a:t>Бакинский государственный университет (Азербайджан) </a:t>
          </a:r>
          <a:r>
            <a:rPr lang="en-US" sz="800" b="0">
              <a:solidFill>
                <a:schemeClr val="tx1"/>
              </a:solidFill>
              <a:latin typeface="Arial Black" panose="020b0a04020102020204" pitchFamily="34" charset="0"/>
            </a:rPr>
            <a:t>https://www.kaznu.kz/ru/18205/page/</a:t>
          </a:r>
          <a:endParaRPr lang="ru-RU" sz="800" b="0">
            <a:solidFill>
              <a:schemeClr val="tx1"/>
            </a:solidFill>
            <a:latin typeface="Arial Black" panose="020b0a04020102020204" pitchFamily="34" charset="0"/>
          </a:endParaRPr>
        </a:p>
      </dgm:t>
    </dgm:pt>
    <dgm:pt modelId="{398A1CEC-2A1C-4C36-BC1D-E1939718D29D}" type="sibTrans" cxnId="{3ABBD984-006B-4AF4-9118-585786A4AC3D}">
      <dgm:prSet custT="1"/>
      <dgm:spPr/>
      <dgm:t>
        <a:bodyPr/>
        <a:lstStyle/>
        <a:p>
          <a:endParaRPr lang="ru-RU" sz="1200">
            <a:solidFill>
              <a:schemeClr val="tx1"/>
            </a:solidFill>
            <a:latin typeface="Book Antiqua" panose="02040602050305030304" pitchFamily="18" charset="0"/>
          </a:endParaRPr>
        </a:p>
      </dgm:t>
    </dgm:pt>
    <dgm:pt modelId="{6330F1C5-82F7-4236-897F-F56E3E6B6DDD}" type="pres">
      <dgm:prSet presAssocID="{F728A551-7CAE-4B25-BC2A-D0D4FFEF9B30}" presName="linearFlow">
        <dgm:presLayoutVars>
          <dgm:dir/>
          <dgm:resizeHandles val="exact"/>
        </dgm:presLayoutVars>
      </dgm:prSet>
      <dgm:spPr/>
      <dgm:t>
        <a:bodyPr/>
        <a:lstStyle/>
        <a:p>
          <a:endParaRPr lang="ru-RU"/>
        </a:p>
      </dgm:t>
    </dgm:pt>
    <dgm:pt modelId="{B87038E6-9924-470D-AAB4-BB4C9B0A61AA}" type="pres">
      <dgm:prSet presAssocID="{AF63AA39-72B7-41FF-9EF8-FEF37B9378EB}" presName="composite"/>
      <dgm:spPr/>
      <dgm:t>
        <a:bodyPr/>
        <a:lstStyle/>
        <a:p/>
      </dgm:t>
    </dgm:pt>
    <dgm:pt modelId="{00940AE8-6BED-4008-B397-BC9C51649C47}" type="pres">
      <dgm:prSet presAssocID="{AF63AA39-72B7-41FF-9EF8-FEF37B9378EB}" presName="imgShp" presStyleLbl="fgImgPlace1" presStyleCnt="2"/>
      <dgm:spPr>
        <a:blipFill>
          <a:blip r:embed="rId1">
            <a:extLst>
              <a:ext uri="{28A0092B-C50C-407E-A947-70E740481C1C}">
                <a14:useLocalDpi xmlns:a14="http://schemas.microsoft.com/office/drawing/2010/main" val="0"/>
              </a:ext>
            </a:extLst>
          </a:blip>
          <a:stretch>
            <a:fillRect l="-3000" r="-3000"/>
          </a:stretch>
        </a:blipFill>
        <a:effectLst>
          <a:outerShdw blurRad="50800" dist="38100" dir="18900000" algn="bl" rotWithShape="0">
            <a:prstClr val="black">
              <a:alpha val="40000"/>
            </a:prstClr>
          </a:outerShdw>
        </a:effectLst>
      </dgm:spPr>
      <dgm:t>
        <a:bodyPr/>
        <a:lstStyle/>
        <a:p/>
      </dgm:t>
    </dgm:pt>
    <dgm:pt modelId="{8A2D8489-F722-4719-9CC3-3A5F0F240145}" type="pres">
      <dgm:prSet presAssocID="{AF63AA39-72B7-41FF-9EF8-FEF37B9378EB}" presName="txShp" presStyleLbl="node1" presStyleCnt="2">
        <dgm:presLayoutVars>
          <dgm:bulletEnabled val="1"/>
        </dgm:presLayoutVars>
      </dgm:prSet>
      <dgm:spPr/>
      <dgm:t>
        <a:bodyPr/>
        <a:lstStyle/>
        <a:p>
          <a:endParaRPr lang="ru-RU"/>
        </a:p>
      </dgm:t>
    </dgm:pt>
    <dgm:pt modelId="{1325F817-E69D-4061-8408-4DD2ADEB158E}" type="pres">
      <dgm:prSet presAssocID="{4788F868-8C81-437A-8064-ADACB8A2E170}" presName="spacing"/>
      <dgm:spPr/>
      <dgm:t>
        <a:bodyPr/>
        <a:lstStyle/>
        <a:p/>
      </dgm:t>
    </dgm:pt>
    <dgm:pt modelId="{120873C4-9C42-4775-8305-BE3F70BD39D4}" type="pres">
      <dgm:prSet presAssocID="{F5A25EAD-9CED-4528-B927-E22566E48E85}" presName="composite"/>
      <dgm:spPr/>
      <dgm:t>
        <a:bodyPr/>
        <a:lstStyle/>
        <a:p/>
      </dgm:t>
    </dgm:pt>
    <dgm:pt modelId="{60B8AFE6-3AEB-4BB0-A07F-AC2DAD0D7F39}" type="pres">
      <dgm:prSet presAssocID="{F5A25EAD-9CED-4528-B927-E22566E48E85}" presName="imgShp" presStyleLbl="fgImgPlace1" presStyleIdx="1" presStyleCnt="2"/>
      <dgm:spPr>
        <a:blipFill>
          <a:blip r:embed="rId2">
            <a:extLst>
              <a:ext uri="{28A0092B-C50C-407E-A947-70E740481C1C}">
                <a14:useLocalDpi xmlns:a14="http://schemas.microsoft.com/office/drawing/2010/main" val="0"/>
              </a:ext>
            </a:extLst>
          </a:blip>
          <a:stretch>
            <a:fillRect l="-10000" r="-10000"/>
          </a:stretch>
        </a:blipFill>
        <a:effectLst>
          <a:outerShdw blurRad="50800" dist="38100" dir="18900000" algn="bl" rotWithShape="0">
            <a:prstClr val="black">
              <a:alpha val="40000"/>
            </a:prstClr>
          </a:outerShdw>
        </a:effectLst>
      </dgm:spPr>
      <dgm:t>
        <a:bodyPr/>
        <a:lstStyle/>
        <a:p/>
      </dgm:t>
    </dgm:pt>
    <dgm:pt modelId="{00470CE2-75B8-4201-B4D0-0B877DDF60F5}" type="pres">
      <dgm:prSet presAssocID="{F5A25EAD-9CED-4528-B927-E22566E48E85}" presName="txShp" presStyleLbl="node1" presStyleIdx="1" presStyleCnt="2">
        <dgm:presLayoutVars>
          <dgm:bulletEnabled val="1"/>
        </dgm:presLayoutVars>
      </dgm:prSet>
      <dgm:spPr/>
      <dgm:t>
        <a:bodyPr/>
        <a:lstStyle/>
        <a:p>
          <a:endParaRPr lang="ru-RU"/>
        </a:p>
      </dgm:t>
    </dgm:pt>
  </dgm:ptLst>
  <dgm:cxnLst>
    <dgm:cxn modelId="{5C9253CA-2D00-4091-8C81-B3775FDBAF6D}" srcId="{F728A551-7CAE-4B25-BC2A-D0D4FFEF9B30}" destId="{AF63AA39-72B7-41FF-9EF8-FEF37B9378EB}" srcOrd="0" destOrd="0" parTransId="{DEE0F844-45D8-4899-9FDB-6313B0598AD2}" sibTransId="{4788F868-8C81-437A-8064-ADACB8A2E170}"/>
    <dgm:cxn modelId="{3ABBD984-006B-4AF4-9118-585786A4AC3D}" srcId="{F728A551-7CAE-4B25-BC2A-D0D4FFEF9B30}" destId="{F5A25EAD-9CED-4528-B927-E22566E48E85}" srcOrd="1" destOrd="0" parTransId="{969696D6-86C0-42EE-A2F5-83DC2C5ECDC5}" sibTransId="{398A1CEC-2A1C-4C36-BC1D-E1939718D29D}"/>
    <dgm:cxn modelId="{A4E9D7EA-D778-43DD-8D43-1342900D64D9}" type="presOf" srcId="{F728A551-7CAE-4B25-BC2A-D0D4FFEF9B30}" destId="{6330F1C5-82F7-4236-897F-F56E3E6B6DDD}" srcOrd="0" destOrd="0" presId="urn:microsoft.com/office/officeart/2005/8/layout/vList3"/>
    <dgm:cxn modelId="{2F39E7B3-517B-4A71-B933-C32FCD927244}" type="presParOf" srcId="{6330F1C5-82F7-4236-897F-F56E3E6B6DDD}" destId="{B87038E6-9924-470D-AAB4-BB4C9B0A61AA}" srcOrd="0" destOrd="0" presId="urn:microsoft.com/office/officeart/2005/8/layout/vList3"/>
    <dgm:cxn modelId="{CA34C18E-D402-4A42-B181-FF7A6DFDACBE}" type="presParOf" srcId="{B87038E6-9924-470D-AAB4-BB4C9B0A61AA}" destId="{00940AE8-6BED-4008-B397-BC9C51649C47}" srcOrd="0" destOrd="0" presId="urn:microsoft.com/office/officeart/2005/8/layout/vList3"/>
    <dgm:cxn modelId="{E3150BF6-5F17-4C6A-9830-DC558B207C0E}" type="presParOf" srcId="{B87038E6-9924-470D-AAB4-BB4C9B0A61AA}" destId="{8A2D8489-F722-4719-9CC3-3A5F0F240145}" srcOrd="1" destOrd="0" presId="urn:microsoft.com/office/officeart/2005/8/layout/vList3"/>
    <dgm:cxn modelId="{CF33A53D-2EDA-4392-8B90-86FB3676AAC5}" type="presOf" srcId="{AF63AA39-72B7-41FF-9EF8-FEF37B9378EB}" destId="{8A2D8489-F722-4719-9CC3-3A5F0F240145}" srcOrd="0" destOrd="0" presId="urn:microsoft.com/office/officeart/2005/8/layout/vList3"/>
    <dgm:cxn modelId="{20DDE159-6CA7-47FC-A5D3-856FB792D57E}" type="presParOf" srcId="{6330F1C5-82F7-4236-897F-F56E3E6B6DDD}" destId="{1325F817-E69D-4061-8408-4DD2ADEB158E}" srcOrd="1" destOrd="0" presId="urn:microsoft.com/office/officeart/2005/8/layout/vList3"/>
    <dgm:cxn modelId="{C128C9D3-9ABB-4F5F-AAA9-175DB5FCEDB7}" type="presParOf" srcId="{6330F1C5-82F7-4236-897F-F56E3E6B6DDD}" destId="{120873C4-9C42-4775-8305-BE3F70BD39D4}" srcOrd="2" destOrd="0" presId="urn:microsoft.com/office/officeart/2005/8/layout/vList3"/>
    <dgm:cxn modelId="{AD605F71-EA15-4CC0-90F0-CD85E150F520}" type="presParOf" srcId="{120873C4-9C42-4775-8305-BE3F70BD39D4}" destId="{60B8AFE6-3AEB-4BB0-A07F-AC2DAD0D7F39}" srcOrd="0" destOrd="0" presId="urn:microsoft.com/office/officeart/2005/8/layout/vList3"/>
    <dgm:cxn modelId="{80CC3C64-DC3A-4BFD-8934-977E93E639E6}" type="presParOf" srcId="{120873C4-9C42-4775-8305-BE3F70BD39D4}" destId="{00470CE2-75B8-4201-B4D0-0B877DDF60F5}" srcOrd="1" destOrd="0" presId="urn:microsoft.com/office/officeart/2005/8/layout/vList3"/>
    <dgm:cxn modelId="{F53348B5-D69D-449F-A791-E16131B77688}" type="presOf" srcId="{F5A25EAD-9CED-4528-B927-E22566E48E85}" destId="{00470CE2-75B8-4201-B4D0-0B877DDF60F5}" srcOrd="0" destOrd="0" presId="urn:microsoft.com/office/officeart/2005/8/layout/vList3"/>
  </dgm:cxnLst>
  <dgm:bg/>
  <dgm:whole/>
  <dgm:extLst>
    <a:ext uri="http://schemas.microsoft.com/office/drawing/2008/diagram">
      <dsp:dataModelExt xmlns:dsp="http://schemas.microsoft.com/office/drawing/2008/diagram" relId="rId27" minVer="http://schemas.openxmlformats.org/drawingml/2006/main"/>
    </a:ext>
  </dgm:extLst>
</dgm:dataModel>
</file>

<file path=ppt/diagrams/data9.xml><?xml version="1.0" encoding="utf-8"?>
<dgm:dataModel xmlns:a="http://schemas.openxmlformats.org/drawingml/2006/main" xmlns:r="http://schemas.openxmlformats.org/officeDocument/2006/relationships" xmlns:dgm="http://schemas.openxmlformats.org/drawingml/2006/diagram">
  <dgm:ptLst>
    <dgm:pt modelId="{190AC241-AF7D-C244-AA8F-C1F0EA526B9D}"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ru-RU"/>
        </a:p>
      </dgm:t>
    </dgm:pt>
    <dgm:pt modelId="{458AB457-AB61-5E4B-BC07-12F7D29CD398}" type="parTrans" cxnId="{7DEC0AC6-12CC-4DA3-8B9E-0D0FA9B791EA}">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AA191D15-4D05-834D-A040-6DFAF311BFB5}">
      <dgm:prSet phldrT="[Текст]" custT="1"/>
      <dgm:spPr/>
      <dgm:t>
        <a:bodyPr/>
        <a:lstStyle/>
        <a:p>
          <a:r>
            <a:rPr lang="ru-RU" sz="1200" b="0">
              <a:solidFill>
                <a:srgbClr val="021F60"/>
              </a:solidFill>
              <a:latin typeface="Times New Roman" panose="02020603050405020304" pitchFamily="18" charset="0"/>
              <a:cs typeface="Times New Roman" panose="02020603050405020304" pitchFamily="18" charset="0"/>
            </a:rPr>
            <a:t>Кафедра </a:t>
          </a:r>
          <a:r>
            <a:rPr lang="ru-RU" sz="1200" b="0" i="0" u="none">
              <a:solidFill>
                <a:srgbClr val="021F60"/>
              </a:solidFill>
              <a:latin typeface="Times New Roman" panose="02020603050405020304" pitchFamily="18" charset="0"/>
              <a:cs typeface="Times New Roman" panose="02020603050405020304" pitchFamily="18" charset="0"/>
            </a:rPr>
            <a:t>теории и истории государства и права, конституционного и административного права</a:t>
          </a:r>
          <a:endParaRPr lang="ru-RU" sz="1200" b="0">
            <a:solidFill>
              <a:srgbClr val="021F60"/>
            </a:solidFill>
            <a:latin typeface="Times New Roman" panose="02020603050405020304" pitchFamily="18" charset="0"/>
            <a:cs typeface="Times New Roman" panose="02020603050405020304" pitchFamily="18" charset="0"/>
          </a:endParaRPr>
        </a:p>
      </dgm:t>
    </dgm:pt>
    <dgm:pt modelId="{7BCCDCFE-200E-A74C-B772-9BB4EE2A22F2}" type="parTrans" cxnId="{64DDA930-8BC1-4691-A773-2B14660709FD}">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BBE6B9A6-3C0D-934F-8958-1DCA4C7CA366}">
      <dgm:prSet custT="1"/>
      <dgm:spPr/>
      <dgm:t>
        <a:bodyPr/>
        <a:lstStyle/>
        <a:p>
          <a:pPr marL="139700" indent="0">
            <a:buNone/>
          </a:pPr>
          <a:r>
            <a:rPr lang="ru-RU" sz="1200" b="0">
              <a:solidFill>
                <a:srgbClr val="021F60"/>
              </a:solidFill>
              <a:latin typeface="Times New Roman" panose="02020603050405020304" pitchFamily="18" charset="0"/>
              <a:cs typeface="Times New Roman" panose="02020603050405020304" pitchFamily="18" charset="0"/>
            </a:rPr>
            <a:t>Научная школа «Теория </a:t>
          </a:r>
          <a:r>
            <a:rPr lang="kk-KZ" sz="1200" b="0" err="1">
              <a:solidFill>
                <a:srgbClr val="021F60"/>
              </a:solidFill>
              <a:latin typeface="Times New Roman" panose="02020603050405020304" pitchFamily="18" charset="0"/>
              <a:cs typeface="Times New Roman" panose="02020603050405020304" pitchFamily="18" charset="0"/>
            </a:rPr>
            <a:t>государства и права</a:t>
          </a:r>
          <a:r>
            <a:rPr lang="ru-RU" sz="1200" b="0">
              <a:solidFill>
                <a:srgbClr val="021F60"/>
              </a:solidFill>
              <a:latin typeface="Times New Roman" panose="02020603050405020304" pitchFamily="18" charset="0"/>
              <a:cs typeface="Times New Roman" panose="02020603050405020304" pitchFamily="18" charset="0"/>
            </a:rPr>
            <a:t>», «История государства и права</a:t>
          </a:r>
          <a:r>
            <a:rPr lang="kk-KZ" sz="1200" b="0">
              <a:solidFill>
                <a:srgbClr val="021F60"/>
              </a:solidFill>
              <a:latin typeface="Times New Roman" panose="02020603050405020304" pitchFamily="18" charset="0"/>
              <a:cs typeface="Times New Roman" panose="02020603050405020304" pitchFamily="18" charset="0"/>
            </a:rPr>
            <a:t>»</a:t>
          </a:r>
          <a:r>
            <a:rPr lang="ru-RU" sz="1200" b="0">
              <a:solidFill>
                <a:srgbClr val="021F60"/>
              </a:solidFill>
              <a:latin typeface="Times New Roman" panose="02020603050405020304" pitchFamily="18" charset="0"/>
              <a:cs typeface="Times New Roman" panose="02020603050405020304" pitchFamily="18" charset="0"/>
            </a:rPr>
            <a:t>, «Конституционное право», «Административное право»;</a:t>
          </a:r>
        </a:p>
      </dgm:t>
    </dgm:pt>
    <dgm:pt modelId="{C02AD188-A12D-AD47-BFBE-7A6E9AC9341B}" type="sibTrans" cxnId="{64DDA930-8BC1-4691-A773-2B14660709FD}">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4DE3E796-58B8-C944-866D-C6B8898B96F1}" type="sibTrans" cxnId="{7DEC0AC6-12CC-4DA3-8B9E-0D0FA9B791EA}">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EABE04F2-9A75-4C4F-8249-F27EA4236157}" type="parTrans" cxnId="{17FE0683-5791-484F-8D8F-9370511C55C5}">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D1263CAD-85AD-BD46-9CB8-8331E480C2F4}">
      <dgm:prSet custT="1"/>
      <dgm:spPr/>
      <dgm:t>
        <a:bodyPr/>
        <a:lstStyle/>
        <a:p>
          <a:r>
            <a:rPr lang="ru-RU" sz="1200" b="0" i="0" u="none">
              <a:solidFill>
                <a:srgbClr val="021F60"/>
              </a:solidFill>
              <a:latin typeface="Times New Roman" panose="02020603050405020304" pitchFamily="18" charset="0"/>
              <a:cs typeface="Times New Roman" panose="02020603050405020304" pitchFamily="18" charset="0"/>
            </a:rPr>
            <a:t>Кафедра таможенного, финансового и экологического права.</a:t>
          </a:r>
          <a:endParaRPr lang="ru-RU" sz="1200" b="0">
            <a:solidFill>
              <a:srgbClr val="021F60"/>
            </a:solidFill>
            <a:latin typeface="Times New Roman" panose="02020603050405020304" pitchFamily="18" charset="0"/>
            <a:cs typeface="Times New Roman" panose="02020603050405020304" pitchFamily="18" charset="0"/>
          </a:endParaRPr>
        </a:p>
      </dgm:t>
    </dgm:pt>
    <dgm:pt modelId="{6C608FF5-F729-004C-ADF7-AFF5DB211900}" type="parTrans" cxnId="{8FCB47F7-0A7C-4D12-9F27-9743B4589D5C}">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FF04C256-5250-B848-92F8-CFDA3C3D5257}">
      <dgm:prSet custT="1"/>
      <dgm:spPr/>
      <dgm:t>
        <a:bodyPr/>
        <a:lstStyle/>
        <a:p>
          <a:pPr marL="139700" indent="0">
            <a:buNone/>
          </a:pPr>
          <a:r>
            <a:rPr lang="ru-RU" sz="1200" b="0">
              <a:solidFill>
                <a:srgbClr val="021F60"/>
              </a:solidFill>
              <a:latin typeface="Times New Roman" panose="02020603050405020304" pitchFamily="18" charset="0"/>
              <a:cs typeface="Times New Roman" panose="02020603050405020304" pitchFamily="18" charset="0"/>
            </a:rPr>
            <a:t>Научная школа «финансово-правовая», «таможенно-правовая», «эколого-правовая», «земельно-правовая»; </a:t>
          </a:r>
          <a:r>
            <a:rPr lang="x-none" sz="1200" b="0">
              <a:solidFill>
                <a:srgbClr val="021F60"/>
              </a:solidFill>
              <a:latin typeface="Times New Roman" panose="02020603050405020304" pitchFamily="18" charset="0"/>
              <a:cs typeface="Times New Roman" panose="02020603050405020304" pitchFamily="18" charset="0"/>
            </a:rPr>
            <a:t>Н</a:t>
          </a:r>
          <a:r>
            <a:rPr lang="kk-KZ" sz="1200" b="0" err="1">
              <a:solidFill>
                <a:srgbClr val="021F60"/>
              </a:solidFill>
              <a:latin typeface="Times New Roman" panose="02020603050405020304" pitchFamily="18" charset="0"/>
              <a:cs typeface="Times New Roman" panose="02020603050405020304" pitchFamily="18" charset="0"/>
            </a:rPr>
            <a:t>аучно-консалтинговый правовой Центр  «Нурлы Жол – Шелковый Путь» КазНУ им. аль-Фараби и </a:t>
          </a:r>
          <a:r>
            <a:rPr lang="ru-RU" sz="1200" b="0">
              <a:solidFill>
                <a:srgbClr val="021F60"/>
              </a:solidFill>
              <a:latin typeface="Times New Roman" panose="02020603050405020304" pitchFamily="18" charset="0"/>
              <a:cs typeface="Times New Roman" panose="02020603050405020304" pitchFamily="18" charset="0"/>
            </a:rPr>
            <a:t>Научно-исследовательский Центр «Экологической безопасности и природопользования». Три студенческих научных кружка «Эколог-правовед», «Финансист», «Основы права»</a:t>
          </a:r>
        </a:p>
      </dgm:t>
    </dgm:pt>
    <dgm:pt modelId="{8AC19A56-3FA0-4547-A6F7-731596C90D76}" type="sibTrans" cxnId="{8FCB47F7-0A7C-4D12-9F27-9743B4589D5C}">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78CD421C-F2C4-6647-9D7B-56E2100667D9}" type="sibTrans" cxnId="{17FE0683-5791-484F-8D8F-9370511C55C5}">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F8414C50-C650-BB49-A697-9596923B88D4}" type="parTrans" cxnId="{9DD00254-BCE4-49F9-9B63-495F649B3826}">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C552886F-6A77-3141-A9D3-40A3C34178F0}">
      <dgm:prSet phldrT="[Текст]" custT="1"/>
      <dgm:spPr/>
      <dgm:t>
        <a:bodyPr/>
        <a:lstStyle/>
        <a:p>
          <a:r>
            <a:rPr lang="ru-RU" sz="1200" b="0" i="0" u="none">
              <a:solidFill>
                <a:srgbClr val="021F60"/>
              </a:solidFill>
              <a:latin typeface="Times New Roman" panose="02020603050405020304" pitchFamily="18" charset="0"/>
              <a:cs typeface="Times New Roman" panose="02020603050405020304" pitchFamily="18" charset="0"/>
            </a:rPr>
            <a:t>Кафедра гражданского права и гражданского процесса, трудового права</a:t>
          </a:r>
          <a:endParaRPr lang="ru-RU" sz="1200" b="0">
            <a:solidFill>
              <a:srgbClr val="021F60"/>
            </a:solidFill>
            <a:latin typeface="Times New Roman" panose="02020603050405020304" pitchFamily="18" charset="0"/>
            <a:cs typeface="Times New Roman" panose="02020603050405020304" pitchFamily="18" charset="0"/>
          </a:endParaRPr>
        </a:p>
      </dgm:t>
    </dgm:pt>
    <dgm:pt modelId="{DF858228-40B5-8944-A543-E872E4FA6396}" type="parTrans" cxnId="{A68B6FD4-F4AE-4121-8808-9AF37677A6C3}">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8BD0077D-9B4C-504B-A077-45E2ECAE4B17}">
      <dgm:prSet custT="1"/>
      <dgm:spPr/>
      <dgm:t>
        <a:bodyPr/>
        <a:lstStyle/>
        <a:p>
          <a:pPr marL="96838" indent="0">
            <a:buNone/>
          </a:pPr>
          <a:r>
            <a:rPr lang="ru-RU" sz="1200" b="0">
              <a:solidFill>
                <a:srgbClr val="021F60"/>
              </a:solidFill>
              <a:latin typeface="Times New Roman" panose="02020603050405020304" pitchFamily="18" charset="0"/>
              <a:cs typeface="Times New Roman" panose="02020603050405020304" pitchFamily="18" charset="0"/>
            </a:rPr>
            <a:t>Научная школа «Трудовое законодательство РК в условиях цифровизации социально-трудовых отношений», «Современное гражданское и предпринимательское право имени И.В. Амирхановой», «Примирительные процедуры в цивилистическом праве и судопроизводстве».</a:t>
          </a:r>
        </a:p>
      </dgm:t>
    </dgm:pt>
    <dgm:pt modelId="{FC96CC36-E304-C142-8617-C3F35E221D4E}" type="sibTrans" cxnId="{A68B6FD4-F4AE-4121-8808-9AF37677A6C3}">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637BC09D-0933-6149-8562-3DF7DB761A81}" type="sibTrans" cxnId="{9DD00254-BCE4-49F9-9B63-495F649B3826}">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6C1CD4F1-3023-9C4C-9528-9DDF2A8C3B96}" type="parTrans" cxnId="{E6C9EB23-94E8-45DB-8838-DC5856A2E4F0}">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1FB594D9-5B59-5F4E-BA0D-46953F689E27}">
      <dgm:prSet custT="1"/>
      <dgm:spPr/>
      <dgm:t>
        <a:bodyPr/>
        <a:lstStyle/>
        <a:p>
          <a:r>
            <a:rPr lang="ru-RU" sz="1200" b="0">
              <a:solidFill>
                <a:srgbClr val="021F60"/>
              </a:solidFill>
              <a:latin typeface="Times New Roman" panose="02020603050405020304" pitchFamily="18" charset="0"/>
              <a:cs typeface="Times New Roman" panose="02020603050405020304" pitchFamily="18" charset="0"/>
            </a:rPr>
            <a:t>Кафедра уголовного право, уголовного процесса и криминалистики </a:t>
          </a:r>
        </a:p>
      </dgm:t>
    </dgm:pt>
    <dgm:pt modelId="{F56C7917-039F-B940-8044-7CA9B37D0479}" type="parTrans" cxnId="{A1FF86D2-65A5-481A-B301-8DC379BF9D69}">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50D707A6-CF18-A248-9F64-124EE6781C2D}">
      <dgm:prSet custT="1"/>
      <dgm:spPr/>
      <dgm:t>
        <a:bodyPr/>
        <a:lstStyle/>
        <a:p>
          <a:pPr marL="139700" indent="0">
            <a:buNone/>
          </a:pPr>
          <a:r>
            <a:rPr lang="ru-RU" sz="1200" b="0">
              <a:solidFill>
                <a:srgbClr val="021F60"/>
              </a:solidFill>
              <a:latin typeface="Times New Roman" panose="02020603050405020304" pitchFamily="18" charset="0"/>
              <a:cs typeface="Times New Roman" panose="02020603050405020304" pitchFamily="18" charset="0"/>
            </a:rPr>
            <a:t>Научная школа «Уголовного права», «Уголовной политики», «Противодействия преступности», «Уголовного процесса», «Судебной власти», «Прокурорского надзора», «Адвокатуры», «Криминалистики», «Судебных экспертиз»</a:t>
          </a:r>
        </a:p>
      </dgm:t>
    </dgm:pt>
    <dgm:pt modelId="{0341AFE6-F916-8B4D-99CC-A025562892E3}" type="sibTrans" cxnId="{A1FF86D2-65A5-481A-B301-8DC379BF9D69}">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C2FA9114-CAAA-BF4E-A14E-67A878039D42}" type="sibTrans" cxnId="{E6C9EB23-94E8-45DB-8838-DC5856A2E4F0}">
      <dgm:prSet custT="1"/>
      <dgm:spPr/>
      <dgm:t>
        <a:bodyPr/>
        <a:lstStyle/>
        <a:p>
          <a:endParaRPr lang="ru-RU" sz="1200" b="0">
            <a:solidFill>
              <a:srgbClr val="021F60"/>
            </a:solidFill>
            <a:latin typeface="Times New Roman" panose="02020603050405020304" pitchFamily="18" charset="0"/>
            <a:cs typeface="Times New Roman" panose="02020603050405020304" pitchFamily="18" charset="0"/>
          </a:endParaRPr>
        </a:p>
      </dgm:t>
    </dgm:pt>
    <dgm:pt modelId="{0F9DC5AE-7DB2-1448-9F22-E3AC0E03E28A}" type="pres">
      <dgm:prSet presAssocID="{190AC241-AF7D-C244-AA8F-C1F0EA526B9D}" presName="Name0">
        <dgm:presLayoutVars>
          <dgm:dir/>
          <dgm:animLvl val="lvl"/>
          <dgm:resizeHandles/>
        </dgm:presLayoutVars>
      </dgm:prSet>
      <dgm:spPr/>
      <dgm:t>
        <a:bodyPr/>
        <a:lstStyle/>
        <a:p>
          <a:endParaRPr lang="ru-RU"/>
        </a:p>
      </dgm:t>
    </dgm:pt>
    <dgm:pt modelId="{9ECC7DEE-0323-8C4E-A672-CB1F105A9D2C}" type="pres">
      <dgm:prSet presAssocID="{AA191D15-4D05-834D-A040-6DFAF311BFB5}" presName="linNode"/>
      <dgm:spPr/>
      <dgm:t>
        <a:bodyPr/>
        <a:lstStyle/>
        <a:p/>
      </dgm:t>
    </dgm:pt>
    <dgm:pt modelId="{9F3EAD05-9CB0-354A-AFEB-0427E817E6E4}" type="pres">
      <dgm:prSet presAssocID="{AA191D15-4D05-834D-A040-6DFAF311BFB5}" presName="parentShp" presStyleLbl="node1" presStyleCnt="4" custScaleX="81482">
        <dgm:presLayoutVars>
          <dgm:bulletEnabled val="1"/>
        </dgm:presLayoutVars>
      </dgm:prSet>
      <dgm:spPr/>
      <dgm:t>
        <a:bodyPr/>
        <a:lstStyle/>
        <a:p>
          <a:endParaRPr lang="ru-RU"/>
        </a:p>
      </dgm:t>
    </dgm:pt>
    <dgm:pt modelId="{25ABEE6F-3336-5049-9371-FB3FC5F50F7F}" type="pres">
      <dgm:prSet presAssocID="{AA191D15-4D05-834D-A040-6DFAF311BFB5}" presName="childShp" presStyleLbl="bgAccFollowNode1" presStyleCnt="4">
        <dgm:presLayoutVars>
          <dgm:bulletEnabled val="1"/>
        </dgm:presLayoutVars>
      </dgm:prSet>
      <dgm:spPr/>
      <dgm:t>
        <a:bodyPr/>
        <a:lstStyle/>
        <a:p>
          <a:endParaRPr lang="ru-RU"/>
        </a:p>
      </dgm:t>
    </dgm:pt>
    <dgm:pt modelId="{1D508529-AB1F-4A42-A20F-21377E61243C}" type="pres">
      <dgm:prSet presAssocID="{4DE3E796-58B8-C944-866D-C6B8898B96F1}" presName="spacing"/>
      <dgm:spPr/>
      <dgm:t>
        <a:bodyPr/>
        <a:lstStyle/>
        <a:p/>
      </dgm:t>
    </dgm:pt>
    <dgm:pt modelId="{124B8EFA-07F9-BE4D-A27A-557A8E73D1F2}" type="pres">
      <dgm:prSet presAssocID="{D1263CAD-85AD-BD46-9CB8-8331E480C2F4}" presName="linNode"/>
      <dgm:spPr/>
      <dgm:t>
        <a:bodyPr/>
        <a:lstStyle/>
        <a:p/>
      </dgm:t>
    </dgm:pt>
    <dgm:pt modelId="{DCF3B64F-C7E5-D043-B266-92794C9E3A70}" type="pres">
      <dgm:prSet presAssocID="{D1263CAD-85AD-BD46-9CB8-8331E480C2F4}" presName="parentShp" presStyleLbl="node1" presStyleIdx="1" presStyleCnt="4" custScaleX="81562">
        <dgm:presLayoutVars>
          <dgm:bulletEnabled val="1"/>
        </dgm:presLayoutVars>
      </dgm:prSet>
      <dgm:spPr/>
      <dgm:t>
        <a:bodyPr/>
        <a:lstStyle/>
        <a:p>
          <a:endParaRPr lang="ru-RU"/>
        </a:p>
      </dgm:t>
    </dgm:pt>
    <dgm:pt modelId="{7AD4B74E-5D04-C244-BDEA-83291CC03D9F}" type="pres">
      <dgm:prSet presAssocID="{D1263CAD-85AD-BD46-9CB8-8331E480C2F4}" presName="childShp" presStyleLbl="bgAccFollowNode1" presStyleIdx="1" presStyleCnt="4" custScaleY="122348">
        <dgm:presLayoutVars>
          <dgm:bulletEnabled val="1"/>
        </dgm:presLayoutVars>
      </dgm:prSet>
      <dgm:spPr/>
      <dgm:t>
        <a:bodyPr/>
        <a:lstStyle/>
        <a:p>
          <a:endParaRPr lang="ru-RU"/>
        </a:p>
      </dgm:t>
    </dgm:pt>
    <dgm:pt modelId="{B6B9F374-EED4-734F-9CB5-CF2AB53BEEB0}" type="pres">
      <dgm:prSet presAssocID="{78CD421C-F2C4-6647-9D7B-56E2100667D9}" presName="spacing"/>
      <dgm:spPr/>
      <dgm:t>
        <a:bodyPr/>
        <a:lstStyle/>
        <a:p/>
      </dgm:t>
    </dgm:pt>
    <dgm:pt modelId="{D1E5BDF6-7D1F-A848-BAF5-388B53AF5CF9}" type="pres">
      <dgm:prSet presAssocID="{C552886F-6A77-3141-A9D3-40A3C34178F0}" presName="linNode"/>
      <dgm:spPr/>
      <dgm:t>
        <a:bodyPr/>
        <a:lstStyle/>
        <a:p/>
      </dgm:t>
    </dgm:pt>
    <dgm:pt modelId="{BE2F6F6C-883D-0A4A-B46B-DB88660888C7}" type="pres">
      <dgm:prSet presAssocID="{C552886F-6A77-3141-A9D3-40A3C34178F0}" presName="parentShp" presStyleLbl="node1" presStyleIdx="2" presStyleCnt="4" custScaleX="81482">
        <dgm:presLayoutVars>
          <dgm:bulletEnabled val="1"/>
        </dgm:presLayoutVars>
      </dgm:prSet>
      <dgm:spPr/>
      <dgm:t>
        <a:bodyPr/>
        <a:lstStyle/>
        <a:p>
          <a:endParaRPr lang="ru-RU"/>
        </a:p>
      </dgm:t>
    </dgm:pt>
    <dgm:pt modelId="{08DA4B62-DE7C-3C4B-99DC-285F584D8FDE}" type="pres">
      <dgm:prSet presAssocID="{C552886F-6A77-3141-A9D3-40A3C34178F0}" presName="childShp" presStyleLbl="bgAccFollowNode1" presStyleIdx="2" presStyleCnt="4">
        <dgm:presLayoutVars>
          <dgm:bulletEnabled val="1"/>
        </dgm:presLayoutVars>
      </dgm:prSet>
      <dgm:spPr/>
      <dgm:t>
        <a:bodyPr/>
        <a:lstStyle/>
        <a:p>
          <a:endParaRPr lang="ru-RU"/>
        </a:p>
      </dgm:t>
    </dgm:pt>
    <dgm:pt modelId="{E12FC261-7907-7E4A-B0F8-3BD864727BCC}" type="pres">
      <dgm:prSet presAssocID="{637BC09D-0933-6149-8562-3DF7DB761A81}" presName="spacing"/>
      <dgm:spPr/>
      <dgm:t>
        <a:bodyPr/>
        <a:lstStyle/>
        <a:p/>
      </dgm:t>
    </dgm:pt>
    <dgm:pt modelId="{6742238D-14E5-DB46-A41B-77C68F43905A}" type="pres">
      <dgm:prSet presAssocID="{1FB594D9-5B59-5F4E-BA0D-46953F689E27}" presName="linNode"/>
      <dgm:spPr/>
      <dgm:t>
        <a:bodyPr/>
        <a:lstStyle/>
        <a:p/>
      </dgm:t>
    </dgm:pt>
    <dgm:pt modelId="{7987021E-3449-B844-A03F-A4D89EDBFE7A}" type="pres">
      <dgm:prSet presAssocID="{1FB594D9-5B59-5F4E-BA0D-46953F689E27}" presName="parentShp" presStyleLbl="node1" presStyleIdx="3" presStyleCnt="4" custScaleX="81482">
        <dgm:presLayoutVars>
          <dgm:bulletEnabled val="1"/>
        </dgm:presLayoutVars>
      </dgm:prSet>
      <dgm:spPr/>
      <dgm:t>
        <a:bodyPr/>
        <a:lstStyle/>
        <a:p>
          <a:endParaRPr lang="ru-RU"/>
        </a:p>
      </dgm:t>
    </dgm:pt>
    <dgm:pt modelId="{51DA4D6C-8BB8-3E4E-B010-E207E9DAE91F}" type="pres">
      <dgm:prSet presAssocID="{1FB594D9-5B59-5F4E-BA0D-46953F689E27}" presName="childShp" presStyleLbl="bgAccFollowNode1" presStyleIdx="3" presStyleCnt="4">
        <dgm:presLayoutVars>
          <dgm:bulletEnabled val="1"/>
        </dgm:presLayoutVars>
      </dgm:prSet>
      <dgm:spPr/>
      <dgm:t>
        <a:bodyPr/>
        <a:lstStyle/>
        <a:p>
          <a:endParaRPr lang="ru-RU"/>
        </a:p>
      </dgm:t>
    </dgm:pt>
  </dgm:ptLst>
  <dgm:cxnLst>
    <dgm:cxn modelId="{7DEC0AC6-12CC-4DA3-8B9E-0D0FA9B791EA}" srcId="{190AC241-AF7D-C244-AA8F-C1F0EA526B9D}" destId="{AA191D15-4D05-834D-A040-6DFAF311BFB5}" srcOrd="0" destOrd="0" parTransId="{458AB457-AB61-5E4B-BC07-12F7D29CD398}" sibTransId="{4DE3E796-58B8-C944-866D-C6B8898B96F1}"/>
    <dgm:cxn modelId="{64DDA930-8BC1-4691-A773-2B14660709FD}" srcId="{AA191D15-4D05-834D-A040-6DFAF311BFB5}" destId="{BBE6B9A6-3C0D-934F-8958-1DCA4C7CA366}" srcOrd="0" destOrd="0" parTransId="{7BCCDCFE-200E-A74C-B772-9BB4EE2A22F2}" sibTransId="{C02AD188-A12D-AD47-BFBE-7A6E9AC9341B}"/>
    <dgm:cxn modelId="{17FE0683-5791-484F-8D8F-9370511C55C5}" srcId="{190AC241-AF7D-C244-AA8F-C1F0EA526B9D}" destId="{D1263CAD-85AD-BD46-9CB8-8331E480C2F4}" srcOrd="1" destOrd="0" parTransId="{EABE04F2-9A75-4C4F-8249-F27EA4236157}" sibTransId="{78CD421C-F2C4-6647-9D7B-56E2100667D9}"/>
    <dgm:cxn modelId="{8FCB47F7-0A7C-4D12-9F27-9743B4589D5C}" srcId="{D1263CAD-85AD-BD46-9CB8-8331E480C2F4}" destId="{FF04C256-5250-B848-92F8-CFDA3C3D5257}" srcOrd="0" destOrd="0" parTransId="{6C608FF5-F729-004C-ADF7-AFF5DB211900}" sibTransId="{8AC19A56-3FA0-4547-A6F7-731596C90D76}"/>
    <dgm:cxn modelId="{9DD00254-BCE4-49F9-9B63-495F649B3826}" srcId="{190AC241-AF7D-C244-AA8F-C1F0EA526B9D}" destId="{C552886F-6A77-3141-A9D3-40A3C34178F0}" srcOrd="2" destOrd="0" parTransId="{F8414C50-C650-BB49-A697-9596923B88D4}" sibTransId="{637BC09D-0933-6149-8562-3DF7DB761A81}"/>
    <dgm:cxn modelId="{A68B6FD4-F4AE-4121-8808-9AF37677A6C3}" srcId="{C552886F-6A77-3141-A9D3-40A3C34178F0}" destId="{8BD0077D-9B4C-504B-A077-45E2ECAE4B17}" srcOrd="0" destOrd="0" parTransId="{DF858228-40B5-8944-A543-E872E4FA6396}" sibTransId="{FC96CC36-E304-C142-8617-C3F35E221D4E}"/>
    <dgm:cxn modelId="{E6C9EB23-94E8-45DB-8838-DC5856A2E4F0}" srcId="{190AC241-AF7D-C244-AA8F-C1F0EA526B9D}" destId="{1FB594D9-5B59-5F4E-BA0D-46953F689E27}" srcOrd="3" destOrd="0" parTransId="{6C1CD4F1-3023-9C4C-9528-9DDF2A8C3B96}" sibTransId="{C2FA9114-CAAA-BF4E-A14E-67A878039D42}"/>
    <dgm:cxn modelId="{A1FF86D2-65A5-481A-B301-8DC379BF9D69}" srcId="{1FB594D9-5B59-5F4E-BA0D-46953F689E27}" destId="{50D707A6-CF18-A248-9F64-124EE6781C2D}" srcOrd="0" destOrd="0" parTransId="{F56C7917-039F-B940-8044-7CA9B37D0479}" sibTransId="{0341AFE6-F916-8B4D-99CC-A025562892E3}"/>
    <dgm:cxn modelId="{A0AD44DC-5F9A-4AC7-85D2-8366A8BAA48A}" type="presOf" srcId="{190AC241-AF7D-C244-AA8F-C1F0EA526B9D}" destId="{0F9DC5AE-7DB2-1448-9F22-E3AC0E03E28A}" srcOrd="0" destOrd="0" presId="urn:microsoft.com/office/officeart/2005/8/layout/vList6"/>
    <dgm:cxn modelId="{CE4D4518-801A-4DDE-A69C-3EC1AC91444F}" type="presParOf" srcId="{0F9DC5AE-7DB2-1448-9F22-E3AC0E03E28A}" destId="{9ECC7DEE-0323-8C4E-A672-CB1F105A9D2C}" srcOrd="0" destOrd="0" presId="urn:microsoft.com/office/officeart/2005/8/layout/vList6"/>
    <dgm:cxn modelId="{F9C374E2-567B-4A7E-8266-9CF5D0D33A22}" type="presParOf" srcId="{9ECC7DEE-0323-8C4E-A672-CB1F105A9D2C}" destId="{9F3EAD05-9CB0-354A-AFEB-0427E817E6E4}" srcOrd="0" destOrd="0" presId="urn:microsoft.com/office/officeart/2005/8/layout/vList6"/>
    <dgm:cxn modelId="{59BE7E6B-3497-4B9C-909B-62586BBA46F1}" type="presOf" srcId="{AA191D15-4D05-834D-A040-6DFAF311BFB5}" destId="{9F3EAD05-9CB0-354A-AFEB-0427E817E6E4}" srcOrd="0" destOrd="0" presId="urn:microsoft.com/office/officeart/2005/8/layout/vList6"/>
    <dgm:cxn modelId="{1B18CA4D-F3BF-493F-88DC-AF9856484A1D}" type="presParOf" srcId="{9ECC7DEE-0323-8C4E-A672-CB1F105A9D2C}" destId="{25ABEE6F-3336-5049-9371-FB3FC5F50F7F}" srcOrd="1" destOrd="0" presId="urn:microsoft.com/office/officeart/2005/8/layout/vList6"/>
    <dgm:cxn modelId="{3C4A7AD9-B5C1-4897-B5A4-F7B43391DCEA}" type="presOf" srcId="{BBE6B9A6-3C0D-934F-8958-1DCA4C7CA366}" destId="{25ABEE6F-3336-5049-9371-FB3FC5F50F7F}" srcOrd="0" destOrd="0" presId="urn:microsoft.com/office/officeart/2005/8/layout/vList6"/>
    <dgm:cxn modelId="{2CB37284-2CE6-43B0-8FA9-72691C4EBE65}" type="presParOf" srcId="{0F9DC5AE-7DB2-1448-9F22-E3AC0E03E28A}" destId="{1D508529-AB1F-4A42-A20F-21377E61243C}" srcOrd="1" destOrd="0" presId="urn:microsoft.com/office/officeart/2005/8/layout/vList6"/>
    <dgm:cxn modelId="{36DC914C-5FE6-4481-B1DA-DDDD585B1B53}" type="presParOf" srcId="{0F9DC5AE-7DB2-1448-9F22-E3AC0E03E28A}" destId="{124B8EFA-07F9-BE4D-A27A-557A8E73D1F2}" srcOrd="2" destOrd="0" presId="urn:microsoft.com/office/officeart/2005/8/layout/vList6"/>
    <dgm:cxn modelId="{55BFFC5B-B1DA-442B-BC43-5F32BAF738FA}" type="presParOf" srcId="{124B8EFA-07F9-BE4D-A27A-557A8E73D1F2}" destId="{DCF3B64F-C7E5-D043-B266-92794C9E3A70}" srcOrd="0" destOrd="0" presId="urn:microsoft.com/office/officeart/2005/8/layout/vList6"/>
    <dgm:cxn modelId="{58AF93C5-0F7E-450B-BA9F-D68C87A3D7E3}" type="presOf" srcId="{D1263CAD-85AD-BD46-9CB8-8331E480C2F4}" destId="{DCF3B64F-C7E5-D043-B266-92794C9E3A70}" srcOrd="0" destOrd="0" presId="urn:microsoft.com/office/officeart/2005/8/layout/vList6"/>
    <dgm:cxn modelId="{2627A345-E842-404E-934C-8C76A053DD39}" type="presParOf" srcId="{124B8EFA-07F9-BE4D-A27A-557A8E73D1F2}" destId="{7AD4B74E-5D04-C244-BDEA-83291CC03D9F}" srcOrd="1" destOrd="0" presId="urn:microsoft.com/office/officeart/2005/8/layout/vList6"/>
    <dgm:cxn modelId="{4035A5D5-77F6-4408-9A06-789E37892988}" type="presOf" srcId="{FF04C256-5250-B848-92F8-CFDA3C3D5257}" destId="{7AD4B74E-5D04-C244-BDEA-83291CC03D9F}" srcOrd="0" destOrd="0" presId="urn:microsoft.com/office/officeart/2005/8/layout/vList6"/>
    <dgm:cxn modelId="{5963A0C6-6441-449A-8FAF-E35E547CD255}" type="presParOf" srcId="{0F9DC5AE-7DB2-1448-9F22-E3AC0E03E28A}" destId="{B6B9F374-EED4-734F-9CB5-CF2AB53BEEB0}" srcOrd="3" destOrd="0" presId="urn:microsoft.com/office/officeart/2005/8/layout/vList6"/>
    <dgm:cxn modelId="{4DD3B247-3CB0-4B38-A0B0-650EA6BFADDE}" type="presParOf" srcId="{0F9DC5AE-7DB2-1448-9F22-E3AC0E03E28A}" destId="{D1E5BDF6-7D1F-A848-BAF5-388B53AF5CF9}" srcOrd="4" destOrd="0" presId="urn:microsoft.com/office/officeart/2005/8/layout/vList6"/>
    <dgm:cxn modelId="{D74EF830-5B07-4BDF-807B-E7877CBA5258}" type="presParOf" srcId="{D1E5BDF6-7D1F-A848-BAF5-388B53AF5CF9}" destId="{BE2F6F6C-883D-0A4A-B46B-DB88660888C7}" srcOrd="0" destOrd="0" presId="urn:microsoft.com/office/officeart/2005/8/layout/vList6"/>
    <dgm:cxn modelId="{73CDC794-6E35-47A7-8F08-1E87707EAA43}" type="presOf" srcId="{C552886F-6A77-3141-A9D3-40A3C34178F0}" destId="{BE2F6F6C-883D-0A4A-B46B-DB88660888C7}" srcOrd="0" destOrd="0" presId="urn:microsoft.com/office/officeart/2005/8/layout/vList6"/>
    <dgm:cxn modelId="{64200563-A414-4FB3-AD25-53356DC78F82}" type="presParOf" srcId="{D1E5BDF6-7D1F-A848-BAF5-388B53AF5CF9}" destId="{08DA4B62-DE7C-3C4B-99DC-285F584D8FDE}" srcOrd="1" destOrd="0" presId="urn:microsoft.com/office/officeart/2005/8/layout/vList6"/>
    <dgm:cxn modelId="{7F4F7813-C348-4A4A-B302-FD7565FEC869}" type="presOf" srcId="{8BD0077D-9B4C-504B-A077-45E2ECAE4B17}" destId="{08DA4B62-DE7C-3C4B-99DC-285F584D8FDE}" srcOrd="0" destOrd="0" presId="urn:microsoft.com/office/officeart/2005/8/layout/vList6"/>
    <dgm:cxn modelId="{B4603656-6D31-4578-97CE-BD5AD898D7D7}" type="presParOf" srcId="{0F9DC5AE-7DB2-1448-9F22-E3AC0E03E28A}" destId="{E12FC261-7907-7E4A-B0F8-3BD864727BCC}" srcOrd="5" destOrd="0" presId="urn:microsoft.com/office/officeart/2005/8/layout/vList6"/>
    <dgm:cxn modelId="{D6575B78-010A-49D3-B6E8-D13F0F22E384}" type="presParOf" srcId="{0F9DC5AE-7DB2-1448-9F22-E3AC0E03E28A}" destId="{6742238D-14E5-DB46-A41B-77C68F43905A}" srcOrd="6" destOrd="0" presId="urn:microsoft.com/office/officeart/2005/8/layout/vList6"/>
    <dgm:cxn modelId="{9B0D5AC5-F89D-4567-8C05-F611118666F4}" type="presParOf" srcId="{6742238D-14E5-DB46-A41B-77C68F43905A}" destId="{7987021E-3449-B844-A03F-A4D89EDBFE7A}" srcOrd="0" destOrd="0" presId="urn:microsoft.com/office/officeart/2005/8/layout/vList6"/>
    <dgm:cxn modelId="{4583B566-E593-45E0-AB89-B7C1EEEE9723}" type="presOf" srcId="{1FB594D9-5B59-5F4E-BA0D-46953F689E27}" destId="{7987021E-3449-B844-A03F-A4D89EDBFE7A}" srcOrd="0" destOrd="0" presId="urn:microsoft.com/office/officeart/2005/8/layout/vList6"/>
    <dgm:cxn modelId="{978BD2F7-66BD-43D6-BBB5-2974548B3608}" type="presParOf" srcId="{6742238D-14E5-DB46-A41B-77C68F43905A}" destId="{51DA4D6C-8BB8-3E4E-B010-E207E9DAE91F}" srcOrd="1" destOrd="0" presId="urn:microsoft.com/office/officeart/2005/8/layout/vList6"/>
    <dgm:cxn modelId="{EAFA163E-5B79-47CF-8148-4D3C5868FC62}" type="presOf" srcId="{50D707A6-CF18-A248-9F64-124EE6781C2D}" destId="{51DA4D6C-8BB8-3E4E-B010-E207E9DAE91F}" srcOrd="0" destOrd="0" presId="urn:microsoft.com/office/officeart/2005/8/layout/vList6"/>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42" name=""/>
      <dsp:cNvGrpSpPr/>
    </dsp:nvGrpSpPr>
    <dsp:grpSpPr/>
    <dsp:sp modelId="{19DDFA64-959C-4D27-940A-47FCA0305ACB}">
      <dsp:nvSpPr>
        <dsp:cNvPr id="43" name=""/>
        <dsp:cNvSpPr/>
      </dsp:nvSpPr>
      <dsp:spPr>
        <a:xfrm>
          <a:off x="0" y="0"/>
          <a:ext cx="1599030" cy="265886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0800" dist="38100" dir="18900000" algn="bl" rotWithShape="0">
            <a:prstClr val="black">
              <a:alpha val="40000"/>
            </a:prst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0">
            <a:lnSpc>
              <a:spcPct val="90000"/>
            </a:lnSpc>
            <a:spcBef>
              <a:spcPct val="0"/>
            </a:spcBef>
            <a:spcAft>
              <a:spcPct val="35000"/>
            </a:spcAft>
          </a:pPr>
          <a:r>
            <a:rPr lang="ru-RU" sz="1000" b="1" kern="1200">
              <a:latin typeface="Arial" panose="020b0604020202020204" pitchFamily="34" charset="0"/>
              <a:cs typeface="Arial" panose="020b0604020202020204" pitchFamily="34" charset="0"/>
            </a:rPr>
            <a:t>Юридический факультет КазНУ им. аль-Фараби имеет богатую и плодотворную историю. Он образован в 1955 году.  </a:t>
          </a:r>
          <a:endParaRPr lang="ru-RU" sz="1000" kern="1200">
            <a:latin typeface="Arial" panose="020b0604020202020204" pitchFamily="34" charset="0"/>
            <a:cs typeface="Arial" panose="020b0604020202020204" pitchFamily="34" charset="0"/>
          </a:endParaRPr>
        </a:p>
      </dsp:txBody>
      <dsp:txXfrm>
        <a:off x="0" y="1063544"/>
        <a:ext cx="1599030" cy="1063544"/>
      </dsp:txXfrm>
    </dsp:sp>
    <dsp:sp modelId="{BC6B6B9C-0B45-477F-BC77-9B0518BFE6BA}">
      <dsp:nvSpPr>
        <dsp:cNvPr id="44" name=""/>
        <dsp:cNvSpPr/>
      </dsp:nvSpPr>
      <dsp:spPr>
        <a:xfrm>
          <a:off x="358210" y="159531"/>
          <a:ext cx="885401" cy="885401"/>
        </a:xfrm>
        <a:prstGeom prst="ellipse">
          <a:avLst/>
        </a:prstGeom>
        <a:blipFill>
          <a:blip r:embed="rId1">
            <a:extLst>
              <a:ext uri="{28A0092B-C50C-407E-A947-70E740481C1C}">
                <a14:useLocalDpi xmlns:a14="http://schemas.microsoft.com/office/drawing/2010/main" val="0"/>
              </a:ext>
            </a:extLst>
          </a:blip>
          <a:stretch>
            <a:fillRect/>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txBody>
        <a:bodyPr/>
        <a:lstStyle/>
        <a:p/>
      </dsp:txBody>
    </dsp:sp>
    <dsp:sp modelId="{99AE2429-AA8C-444F-B74B-5C348846AFF4}">
      <dsp:nvSpPr>
        <dsp:cNvPr id="45" name=""/>
        <dsp:cNvSpPr/>
      </dsp:nvSpPr>
      <dsp:spPr>
        <a:xfrm>
          <a:off x="1648396" y="0"/>
          <a:ext cx="1599030" cy="265886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0800" dist="38100" dir="18900000" algn="bl" rotWithShape="0">
            <a:prstClr val="black">
              <a:alpha val="40000"/>
            </a:prst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0">
            <a:lnSpc>
              <a:spcPct val="90000"/>
            </a:lnSpc>
            <a:spcBef>
              <a:spcPct val="0"/>
            </a:spcBef>
            <a:spcAft>
              <a:spcPct val="35000"/>
            </a:spcAft>
          </a:pPr>
          <a:r>
            <a:rPr lang="ru-RU" sz="1000" b="1" kern="1200">
              <a:latin typeface="Arial" panose="020b0604020202020204" pitchFamily="34" charset="0"/>
              <a:cs typeface="Arial" panose="020b0604020202020204" pitchFamily="34" charset="0"/>
            </a:rPr>
            <a:t>Первым деканом факультета был академик Салык Зиманов. </a:t>
          </a:r>
          <a:endParaRPr lang="ru-RU" sz="1000" kern="1200">
            <a:latin typeface="Arial" panose="020b0604020202020204" pitchFamily="34" charset="0"/>
            <a:cs typeface="Arial" panose="020b0604020202020204" pitchFamily="34" charset="0"/>
          </a:endParaRPr>
        </a:p>
      </dsp:txBody>
      <dsp:txXfrm>
        <a:off x="1648396" y="1063544"/>
        <a:ext cx="1599030" cy="1063544"/>
      </dsp:txXfrm>
    </dsp:sp>
    <dsp:sp modelId="{414B556C-D9C6-421D-BF00-3117BCE81A4A}">
      <dsp:nvSpPr>
        <dsp:cNvPr id="46" name=""/>
        <dsp:cNvSpPr/>
      </dsp:nvSpPr>
      <dsp:spPr>
        <a:xfrm>
          <a:off x="2005211" y="159531"/>
          <a:ext cx="885401" cy="885401"/>
        </a:xfrm>
        <a:prstGeom prst="ellipse">
          <a:avLst/>
        </a:prstGeom>
        <a:blipFill>
          <a:blip r:embed="rId2">
            <a:extLst>
              <a:ext uri="{28A0092B-C50C-407E-A947-70E740481C1C}">
                <a14:useLocalDpi xmlns:a14="http://schemas.microsoft.com/office/drawing/2010/main" val="0"/>
              </a:ext>
            </a:extLst>
          </a:blip>
          <a:stretch>
            <a:fillRect/>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txBody>
        <a:bodyPr/>
        <a:lstStyle/>
        <a:p/>
      </dsp:txBody>
    </dsp:sp>
    <dsp:sp modelId="{3781EEEC-8B66-4C05-9D77-B9237F56EC66}">
      <dsp:nvSpPr>
        <dsp:cNvPr id="47" name=""/>
        <dsp:cNvSpPr/>
      </dsp:nvSpPr>
      <dsp:spPr>
        <a:xfrm>
          <a:off x="647155" y="2097951"/>
          <a:ext cx="2035333" cy="398829"/>
        </a:xfrm>
        <a:prstGeom prst="plaque">
          <a:avLst/>
        </a:prstGeom>
        <a:solidFill>
          <a:schemeClr val="dk2">
            <a:tint val="60000"/>
            <a:hueOff val="0"/>
            <a:satOff val="0"/>
            <a:lumOff val="0"/>
            <a:alphaOff val="0"/>
          </a:schemeClr>
        </a:solidFill>
        <a:ln>
          <a:noFill/>
        </a:ln>
        <a:effectLst>
          <a:outerShdw blurRad="50800" dist="38100" dir="18900000" algn="bl" rotWithShape="0">
            <a:prstClr val="black">
              <a:alpha val="40000"/>
            </a:prst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txBody>
        <a:bodyPr/>
        <a:lstStyle/>
        <a:p/>
      </dsp:txBody>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39" name=""/>
      <dsp:cNvGrpSpPr/>
    </dsp:nvGrpSpPr>
    <dsp:grpSpPr/>
  </dsp:spTree>
</dsp:drawing>
</file>

<file path=ppt/diagrams/drawing3.xml><?xml version="1.0" encoding="utf-8"?>
<dsp:drawing xmlns:a="http://schemas.openxmlformats.org/drawingml/2006/main" xmlns:r="http://schemas.openxmlformats.org/officeDocument/2006/relationships" xmlns:dsp="http://schemas.microsoft.com/office/drawing/2008/diagram">
  <dsp:spTree>
    <dsp:nvGrpSpPr>
      <dsp:cNvPr id="40" name=""/>
      <dsp:cNvGrpSpPr/>
    </dsp:nvGrpSpPr>
    <dsp:grpSpPr/>
  </dsp:spTree>
</dsp:drawing>
</file>

<file path=ppt/diagrams/drawing4.xml><?xml version="1.0" encoding="utf-8"?>
<dsp:drawing xmlns:a="http://schemas.openxmlformats.org/drawingml/2006/main" xmlns:r="http://schemas.openxmlformats.org/officeDocument/2006/relationships" xmlns:dsp="http://schemas.microsoft.com/office/drawing/2008/diagram">
  <dsp:spTree>
    <dsp:nvGrpSpPr>
      <dsp:cNvPr id="41" name=""/>
      <dsp:cNvGrpSpPr/>
    </dsp:nvGrpSpPr>
    <dsp:grpSpPr/>
  </dsp:spTree>
</dsp:drawing>
</file>

<file path=ppt/diagrams/drawing5.xml><?xml version="1.0" encoding="utf-8"?>
<dsp:drawing xmlns:a="http://schemas.openxmlformats.org/drawingml/2006/main" xmlns:r="http://schemas.openxmlformats.org/officeDocument/2006/relationships" xmlns:dsp="http://schemas.microsoft.com/office/drawing/2008/diagram">
  <dsp:spTree>
    <dsp:nvGrpSpPr>
      <dsp:cNvPr id="1048" name=""/>
      <dsp:cNvGrpSpPr/>
    </dsp:nvGrpSpPr>
    <dsp:grpSpPr/>
  </dsp:spTree>
</dsp:drawing>
</file>

<file path=ppt/diagrams/drawing6.xml><?xml version="1.0" encoding="utf-8"?>
<dsp:drawing xmlns:a="http://schemas.openxmlformats.org/drawingml/2006/main" xmlns:r="http://schemas.openxmlformats.org/officeDocument/2006/relationships" xmlns:dsp="http://schemas.microsoft.com/office/drawing/2008/diagram">
  <dsp:spTree>
    <dsp:nvGrpSpPr>
      <dsp:cNvPr id="1049" name=""/>
      <dsp:cNvGrpSpPr/>
    </dsp:nvGrpSpPr>
    <dsp:grpSpPr/>
  </dsp:spTree>
</dsp:drawing>
</file>

<file path=ppt/diagrams/drawing7.xml><?xml version="1.0" encoding="utf-8"?>
<dsp:drawing xmlns:a="http://schemas.openxmlformats.org/drawingml/2006/main" xmlns:r="http://schemas.openxmlformats.org/officeDocument/2006/relationships" xmlns:dsp="http://schemas.microsoft.com/office/drawing/2008/diagram">
  <dsp:spTree>
    <dsp:nvGrpSpPr>
      <dsp:cNvPr id="1050" name=""/>
      <dsp:cNvGrpSpPr/>
    </dsp:nvGrpSpPr>
    <dsp:grpSpPr/>
  </dsp:spTree>
</dsp:drawing>
</file>

<file path=ppt/diagrams/drawing8.xml><?xml version="1.0" encoding="utf-8"?>
<dsp:drawing xmlns:a="http://schemas.openxmlformats.org/drawingml/2006/main" xmlns:r="http://schemas.openxmlformats.org/officeDocument/2006/relationships" xmlns:dsp="http://schemas.microsoft.com/office/drawing/2008/diagram">
  <dsp:spTree>
    <dsp:nvGrpSpPr>
      <dsp:cNvPr id="1051" name=""/>
      <dsp:cNvGrpSpPr/>
    </dsp:nvGrpSpPr>
    <dsp:grpSpPr/>
  </dsp:spTree>
</dsp:drawing>
</file>

<file path=ppt/diagrams/drawing9.xml><?xml version="1.0" encoding="utf-8"?>
<dsp:drawing xmlns:a="http://schemas.openxmlformats.org/drawingml/2006/main" xmlns:r="http://schemas.openxmlformats.org/officeDocument/2006/relationships" xmlns:dsp="http://schemas.microsoft.com/office/drawing/2008/diagram">
  <dsp:spTree>
    <dsp:nvGrpSpPr>
      <dsp:cNvPr id="7" name=""/>
      <dsp:cNvGrpSpPr/>
    </dsp:nvGrpSpPr>
    <dsp:grpSpPr/>
    <dsp:sp modelId="{25ABEE6F-3336-5049-9371-FB3FC5F50F7F}">
      <dsp:nvSpPr>
        <dsp:cNvPr id="8" name=""/>
        <dsp:cNvSpPr/>
      </dsp:nvSpPr>
      <dsp:spPr>
        <a:xfrm>
          <a:off x="3117435" y="1474"/>
          <a:ext cx="5153296" cy="118574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39700" lvl="1" indent="0" algn="l" defTabSz="533400">
            <a:lnSpc>
              <a:spcPct val="90000"/>
            </a:lnSpc>
            <a:spcBef>
              <a:spcPct val="0"/>
            </a:spcBef>
            <a:spcAft>
              <a:spcPct val="15000"/>
            </a:spcAft>
            <a:buChar char="•"/>
          </a:pPr>
          <a:r>
            <a:rPr lang="ru-RU" sz="1200" b="0" kern="1200">
              <a:solidFill>
                <a:srgbClr val="021F60"/>
              </a:solidFill>
              <a:latin typeface="Times New Roman" panose="02020603050405020304" pitchFamily="18" charset="0"/>
              <a:cs typeface="Times New Roman" panose="02020603050405020304" pitchFamily="18" charset="0"/>
            </a:rPr>
            <a:t>Научная школа «Теория </a:t>
          </a:r>
          <a:r>
            <a:rPr lang="kk-KZ" sz="1200" b="0" kern="1200" err="1">
              <a:solidFill>
                <a:srgbClr val="021F60"/>
              </a:solidFill>
              <a:latin typeface="Times New Roman" panose="02020603050405020304" pitchFamily="18" charset="0"/>
              <a:cs typeface="Times New Roman" panose="02020603050405020304" pitchFamily="18" charset="0"/>
            </a:rPr>
            <a:t>государства и права</a:t>
          </a:r>
          <a:r>
            <a:rPr lang="ru-RU" sz="1200" b="0" kern="1200">
              <a:solidFill>
                <a:srgbClr val="021F60"/>
              </a:solidFill>
              <a:latin typeface="Times New Roman" panose="02020603050405020304" pitchFamily="18" charset="0"/>
              <a:cs typeface="Times New Roman" panose="02020603050405020304" pitchFamily="18" charset="0"/>
            </a:rPr>
            <a:t>», «История государства и права</a:t>
          </a:r>
          <a:r>
            <a:rPr lang="kk-KZ" sz="1200" b="0" kern="1200">
              <a:solidFill>
                <a:srgbClr val="021F60"/>
              </a:solidFill>
              <a:latin typeface="Times New Roman" panose="02020603050405020304" pitchFamily="18" charset="0"/>
              <a:cs typeface="Times New Roman" panose="02020603050405020304" pitchFamily="18" charset="0"/>
            </a:rPr>
            <a:t>»</a:t>
          </a:r>
          <a:r>
            <a:rPr lang="ru-RU" sz="1200" b="0" kern="1200">
              <a:solidFill>
                <a:srgbClr val="021F60"/>
              </a:solidFill>
              <a:latin typeface="Times New Roman" panose="02020603050405020304" pitchFamily="18" charset="0"/>
              <a:cs typeface="Times New Roman" panose="02020603050405020304" pitchFamily="18" charset="0"/>
            </a:rPr>
            <a:t>, «Конституционное право», «Административное право»;</a:t>
          </a:r>
        </a:p>
      </dsp:txBody>
      <dsp:txXfrm>
        <a:off x="3117435" y="149693"/>
        <a:ext cx="4708641" cy="889311"/>
      </dsp:txXfrm>
    </dsp:sp>
    <dsp:sp modelId="{9F3EAD05-9CB0-354A-AFEB-0427E817E6E4}">
      <dsp:nvSpPr>
        <dsp:cNvPr id="9" name=""/>
        <dsp:cNvSpPr/>
      </dsp:nvSpPr>
      <dsp:spPr>
        <a:xfrm>
          <a:off x="318095" y="1474"/>
          <a:ext cx="2799339" cy="11857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ru-RU" sz="1200" b="0" kern="1200">
              <a:solidFill>
                <a:srgbClr val="021F60"/>
              </a:solidFill>
              <a:latin typeface="Times New Roman" panose="02020603050405020304" pitchFamily="18" charset="0"/>
              <a:cs typeface="Times New Roman" panose="02020603050405020304" pitchFamily="18" charset="0"/>
            </a:rPr>
            <a:t>Кафедра </a:t>
          </a:r>
          <a:r>
            <a:rPr lang="ru-RU" sz="1200" b="0" i="0" u="none" kern="1200">
              <a:solidFill>
                <a:srgbClr val="021F60"/>
              </a:solidFill>
              <a:latin typeface="Times New Roman" panose="02020603050405020304" pitchFamily="18" charset="0"/>
              <a:cs typeface="Times New Roman" panose="02020603050405020304" pitchFamily="18" charset="0"/>
            </a:rPr>
            <a:t>теории и истории государства и права, конституционного и административного права</a:t>
          </a:r>
          <a:endParaRPr lang="ru-RU" sz="1200" b="0" kern="1200">
            <a:solidFill>
              <a:srgbClr val="021F60"/>
            </a:solidFill>
            <a:latin typeface="Times New Roman" panose="02020603050405020304" pitchFamily="18" charset="0"/>
            <a:cs typeface="Times New Roman" panose="02020603050405020304" pitchFamily="18" charset="0"/>
          </a:endParaRPr>
        </a:p>
      </dsp:txBody>
      <dsp:txXfrm>
        <a:off x="375978" y="59357"/>
        <a:ext cx="2683573" cy="1069982"/>
      </dsp:txXfrm>
    </dsp:sp>
    <dsp:sp modelId="{7AD4B74E-5D04-C244-BDEA-83291CC03D9F}">
      <dsp:nvSpPr>
        <dsp:cNvPr id="10" name=""/>
        <dsp:cNvSpPr/>
      </dsp:nvSpPr>
      <dsp:spPr>
        <a:xfrm>
          <a:off x="3119957" y="1305797"/>
          <a:ext cx="5148263" cy="145073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39700" lvl="1" indent="0" algn="l" defTabSz="533400">
            <a:lnSpc>
              <a:spcPct val="90000"/>
            </a:lnSpc>
            <a:spcBef>
              <a:spcPct val="0"/>
            </a:spcBef>
            <a:spcAft>
              <a:spcPct val="15000"/>
            </a:spcAft>
            <a:buChar char="•"/>
          </a:pPr>
          <a:r>
            <a:rPr lang="ru-RU" sz="1200" b="0" kern="1200">
              <a:solidFill>
                <a:srgbClr val="021F60"/>
              </a:solidFill>
              <a:latin typeface="Times New Roman" panose="02020603050405020304" pitchFamily="18" charset="0"/>
              <a:cs typeface="Times New Roman" panose="02020603050405020304" pitchFamily="18" charset="0"/>
            </a:rPr>
            <a:t>Научная школа «финансово-правовая», «таможенно-правовая», «эколого-правовая», «земельно-правовая»; </a:t>
          </a:r>
          <a:r>
            <a:rPr lang="x-none" sz="1200" b="0" kern="1200">
              <a:solidFill>
                <a:srgbClr val="021F60"/>
              </a:solidFill>
              <a:latin typeface="Times New Roman" panose="02020603050405020304" pitchFamily="18" charset="0"/>
              <a:cs typeface="Times New Roman" panose="02020603050405020304" pitchFamily="18" charset="0"/>
            </a:rPr>
            <a:t>Н</a:t>
          </a:r>
          <a:r>
            <a:rPr lang="kk-KZ" sz="1200" b="0" kern="1200" err="1">
              <a:solidFill>
                <a:srgbClr val="021F60"/>
              </a:solidFill>
              <a:latin typeface="Times New Roman" panose="02020603050405020304" pitchFamily="18" charset="0"/>
              <a:cs typeface="Times New Roman" panose="02020603050405020304" pitchFamily="18" charset="0"/>
            </a:rPr>
            <a:t>аучно-консалтинговый правовой Центр  «Нурлы Жол – Шелковый Путь» КазНУ им. аль-Фараби и </a:t>
          </a:r>
          <a:r>
            <a:rPr lang="ru-RU" sz="1200" b="0" kern="1200">
              <a:solidFill>
                <a:srgbClr val="021F60"/>
              </a:solidFill>
              <a:latin typeface="Times New Roman" panose="02020603050405020304" pitchFamily="18" charset="0"/>
              <a:cs typeface="Times New Roman" panose="02020603050405020304" pitchFamily="18" charset="0"/>
            </a:rPr>
            <a:t>Научно-исследовательский Центр «Экологической безопасности и природопользования». Три студенческих научных кружка «Эколог-правовед», «Финансист», «Основы права»</a:t>
          </a:r>
        </a:p>
      </dsp:txBody>
      <dsp:txXfrm>
        <a:off x="3119957" y="1487139"/>
        <a:ext cx="4604236" cy="1088055"/>
      </dsp:txXfrm>
    </dsp:sp>
    <dsp:sp modelId="{DCF3B64F-C7E5-D043-B266-92794C9E3A70}">
      <dsp:nvSpPr>
        <dsp:cNvPr id="11" name=""/>
        <dsp:cNvSpPr/>
      </dsp:nvSpPr>
      <dsp:spPr>
        <a:xfrm>
          <a:off x="320606" y="1438292"/>
          <a:ext cx="2799351" cy="11857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ru-RU" sz="1200" b="0" i="0" u="none" kern="1200">
              <a:solidFill>
                <a:srgbClr val="021F60"/>
              </a:solidFill>
              <a:latin typeface="Times New Roman" panose="02020603050405020304" pitchFamily="18" charset="0"/>
              <a:cs typeface="Times New Roman" panose="02020603050405020304" pitchFamily="18" charset="0"/>
            </a:rPr>
            <a:t>Кафедра таможенного, финансового и экологического права.</a:t>
          </a:r>
          <a:endParaRPr lang="ru-RU" sz="1200" b="0" kern="1200">
            <a:solidFill>
              <a:srgbClr val="021F60"/>
            </a:solidFill>
            <a:latin typeface="Times New Roman" panose="02020603050405020304" pitchFamily="18" charset="0"/>
            <a:cs typeface="Times New Roman" panose="02020603050405020304" pitchFamily="18" charset="0"/>
          </a:endParaRPr>
        </a:p>
      </dsp:txBody>
      <dsp:txXfrm>
        <a:off x="378489" y="1496175"/>
        <a:ext cx="2683585" cy="1069982"/>
      </dsp:txXfrm>
    </dsp:sp>
    <dsp:sp modelId="{08DA4B62-DE7C-3C4B-99DC-285F584D8FDE}">
      <dsp:nvSpPr>
        <dsp:cNvPr id="12" name=""/>
        <dsp:cNvSpPr/>
      </dsp:nvSpPr>
      <dsp:spPr>
        <a:xfrm>
          <a:off x="3117435" y="2875111"/>
          <a:ext cx="5153296" cy="118574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96838" lvl="1" indent="0" algn="l" defTabSz="533400">
            <a:lnSpc>
              <a:spcPct val="90000"/>
            </a:lnSpc>
            <a:spcBef>
              <a:spcPct val="0"/>
            </a:spcBef>
            <a:spcAft>
              <a:spcPct val="15000"/>
            </a:spcAft>
            <a:buChar char="•"/>
          </a:pPr>
          <a:r>
            <a:rPr lang="ru-RU" sz="1200" b="0" kern="1200">
              <a:solidFill>
                <a:srgbClr val="021F60"/>
              </a:solidFill>
              <a:latin typeface="Times New Roman" panose="02020603050405020304" pitchFamily="18" charset="0"/>
              <a:cs typeface="Times New Roman" panose="02020603050405020304" pitchFamily="18" charset="0"/>
            </a:rPr>
            <a:t>Научная школа «Трудовое законодательство РК в условиях цифровизации социально-трудовых отношений», «Современное гражданское и предпринимательское право имени И.В. Амирхановой», «Примирительные процедуры в цивилистическом праве и судопроизводстве».</a:t>
          </a:r>
        </a:p>
      </dsp:txBody>
      <dsp:txXfrm>
        <a:off x="3117435" y="3023330"/>
        <a:ext cx="4708641" cy="889311"/>
      </dsp:txXfrm>
    </dsp:sp>
    <dsp:sp modelId="{BE2F6F6C-883D-0A4A-B46B-DB88660888C7}">
      <dsp:nvSpPr>
        <dsp:cNvPr id="13" name=""/>
        <dsp:cNvSpPr/>
      </dsp:nvSpPr>
      <dsp:spPr>
        <a:xfrm>
          <a:off x="318095" y="2875111"/>
          <a:ext cx="2799339" cy="11857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ru-RU" sz="1200" b="0" i="0" u="none" kern="1200">
              <a:solidFill>
                <a:srgbClr val="021F60"/>
              </a:solidFill>
              <a:latin typeface="Times New Roman" panose="02020603050405020304" pitchFamily="18" charset="0"/>
              <a:cs typeface="Times New Roman" panose="02020603050405020304" pitchFamily="18" charset="0"/>
            </a:rPr>
            <a:t>Кафедра гражданского права и гражданского процесса, трудового права</a:t>
          </a:r>
          <a:endParaRPr lang="ru-RU" sz="1200" b="0" kern="1200">
            <a:solidFill>
              <a:srgbClr val="021F60"/>
            </a:solidFill>
            <a:latin typeface="Times New Roman" panose="02020603050405020304" pitchFamily="18" charset="0"/>
            <a:cs typeface="Times New Roman" panose="02020603050405020304" pitchFamily="18" charset="0"/>
          </a:endParaRPr>
        </a:p>
      </dsp:txBody>
      <dsp:txXfrm>
        <a:off x="375978" y="2932994"/>
        <a:ext cx="2683573" cy="1069982"/>
      </dsp:txXfrm>
    </dsp:sp>
    <dsp:sp modelId="{51DA4D6C-8BB8-3E4E-B010-E207E9DAE91F}">
      <dsp:nvSpPr>
        <dsp:cNvPr id="14" name=""/>
        <dsp:cNvSpPr/>
      </dsp:nvSpPr>
      <dsp:spPr>
        <a:xfrm>
          <a:off x="3117435" y="4179434"/>
          <a:ext cx="5153296" cy="118574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39700" lvl="1" indent="0" algn="l" defTabSz="533400">
            <a:lnSpc>
              <a:spcPct val="90000"/>
            </a:lnSpc>
            <a:spcBef>
              <a:spcPct val="0"/>
            </a:spcBef>
            <a:spcAft>
              <a:spcPct val="15000"/>
            </a:spcAft>
            <a:buChar char="•"/>
          </a:pPr>
          <a:r>
            <a:rPr lang="ru-RU" sz="1200" b="0" kern="1200">
              <a:solidFill>
                <a:srgbClr val="021F60"/>
              </a:solidFill>
              <a:latin typeface="Times New Roman" panose="02020603050405020304" pitchFamily="18" charset="0"/>
              <a:cs typeface="Times New Roman" panose="02020603050405020304" pitchFamily="18" charset="0"/>
            </a:rPr>
            <a:t>Научная школа «Уголовного права», «Уголовной политики», «Противодействия преступности», «Уголовного процесса», «Судебной власти», «Прокурорского надзора», «Адвокатуры», «Криминалистики», «Судебных экспертиз»</a:t>
          </a:r>
        </a:p>
      </dsp:txBody>
      <dsp:txXfrm>
        <a:off x="3117435" y="4327653"/>
        <a:ext cx="4708641" cy="889311"/>
      </dsp:txXfrm>
    </dsp:sp>
    <dsp:sp modelId="{7987021E-3449-B844-A03F-A4D89EDBFE7A}">
      <dsp:nvSpPr>
        <dsp:cNvPr id="15" name=""/>
        <dsp:cNvSpPr/>
      </dsp:nvSpPr>
      <dsp:spPr>
        <a:xfrm>
          <a:off x="318095" y="4179434"/>
          <a:ext cx="2799339" cy="11857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ru-RU" sz="1200" b="0" kern="1200">
              <a:solidFill>
                <a:srgbClr val="021F60"/>
              </a:solidFill>
              <a:latin typeface="Times New Roman" panose="02020603050405020304" pitchFamily="18" charset="0"/>
              <a:cs typeface="Times New Roman" panose="02020603050405020304" pitchFamily="18" charset="0"/>
            </a:rPr>
            <a:t>Кафедра уголовного право, уголовного процесса и криминалистики </a:t>
          </a:r>
        </a:p>
      </dsp:txBody>
      <dsp:txXfrm>
        <a:off x="375978" y="4237317"/>
        <a:ext cx="2683573" cy="1069982"/>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type="rect" r:blip="" hideGeom="1">
              <dgm:adjLst/>
            </dgm:shape>
            <dgm:presOf axis="desOrSelf" ptType="node"/>
            <dgm:constrLst/>
            <dgm:ruleLst>
              <dgm:rule type="primFontSz" val="5"/>
            </dgm:ruleLst>
          </dgm:layoutNode>
          <dgm:layoutNode name="invisiNode">
            <dgm:alg type="sp"/>
            <dgm:shape type="roundRect" r:blip="" hideGeom="1">
              <dgm:adjLst>
                <dgm:adj idx="1" val="0.1"/>
              </dgm:adjLst>
            </dgm:shape>
            <dgm:presOf/>
            <dgm:constrLst/>
            <dgm:ruleLst/>
          </dgm:layoutNode>
          <dgm:layoutNode name="imagNode" styleLbl="fgImgPlace1">
            <dgm:alg type="sp"/>
            <dgm:shape type="ellipse" r:blip="" blipPhldr="1">
              <dgm:adjLst/>
            </dgm:shape>
            <dgm:presOf/>
            <dgm:constrLst/>
            <dgm:ruleLst/>
          </dgm:layoutNode>
        </dgm:layoutNode>
        <dgm:forEach name="sibTransForEach" axis="followSib" ptType="sibTrans" cnt="1">
          <dgm:layoutNode name="sibTrans">
            <dgm:alg type="sp"/>
            <dgm:shape type="rect" r:blip="" hideGeom="1">
              <dgm:adjLst/>
            </dgm:shape>
            <dgm:presOf axis="self"/>
            <dgm:constrLst/>
            <dgm:ruleLst/>
          </dgm:layoutNode>
        </dgm:forEach>
      </dgm:forEach>
    </dgm:layoutNode>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type="ellipse" r:blip="" blipPhldr="1">
            <dgm:adjLst/>
          </dgm:shape>
          <dgm:presOf/>
          <dgm:constrLst/>
          <dgm:ruleLst/>
        </dgm:layoutNode>
        <dgm:layoutNode name="txShp">
          <dgm:varLst>
            <dgm:bulletEnabled val="1"/>
          </dgm:varLst>
          <dgm:alg type="tx"/>
          <dgm:choose name="Name4">
            <dgm:if name="Name5" func="var" arg="dir" op="equ" val="norm">
              <dgm:shape rot="180" type="homePlate" r:blip="" zOrderOff="-1">
                <dgm:adjLst/>
              </dgm:shape>
            </dgm:if>
            <dgm:else name="Name6">
              <dgm:shape type="homePlate" r:blip="" zOrderOff="-1">
                <dgm:adjLst/>
              </dgm:shape>
            </dgm:else>
          </dgm:choose>
          <dgm:presOf axis="desOrSelf" ptType="node"/>
          <dgm:constrLst>
            <dgm:constr type="tMarg" refType="primFontSz" fact="0.3"/>
            <dgm:constr type="bMarg" refType="primFontSz" fact="0.3"/>
          </dgm:constrLst>
          <dgm:ruleLst>
            <dgm:rule type="primFontSz" val="5"/>
          </dgm:ruleLst>
        </dgm:layoutNode>
      </dgm:layoutNode>
      <dgm:forEach name="Name7" axis="followSib" ptType="sibTrans" cnt="1">
        <dgm:layoutNode name="spacing">
          <dgm:alg type="sp"/>
          <dgm:shape r:blip="">
            <dgm:adjLst/>
          </dgm:shape>
          <dgm:presOf axis="self"/>
          <dgm:constrLst/>
          <dgm:ruleLst/>
        </dgm:layoutNode>
      </dgm:forEach>
    </dgm:forEach>
  </dgm:layoutNode>
</dgm:layoutDef>
</file>

<file path=ppt/diagrams/layout3.xml><?xml version="1.0" encoding="utf-8"?>
<dgm:layoutDef xmlns:a="http://schemas.openxmlformats.org/drawingml/2006/main" xmlns:r="http://schemas.openxmlformats.org/officeDocument/2006/relationships" xmlns:dgm="http://schemas.openxmlformats.org/drawingml/2006/diagram"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dgm:rule type="primFontSz" val="24"/>
            <dgm:rule type="h" val="110"/>
            <dgm:rule type="primFontSz" val="18"/>
            <dgm:rule type="h" val="INF"/>
            <dgm:rule type="primFontSz" val="5"/>
          </dgm:ruleLst>
        </dgm:layoutNode>
        <dgm:layoutNode name="descendantText" styleLbl="alignAcc1">
          <dgm:varLst>
            <dgm:bulletEnabled val="1"/>
          </dgm:varLst>
          <dgm:choose name="Name4">
            <dgm:if name="Name5" func="var" arg="dir" op="equ" val="norm">
              <dgm:alg type="tx">
                <dgm:param type="stBulletLvl" val="1"/>
                <dgm:param type="txAnchorVertCh" val="mid"/>
              </dgm:alg>
              <dgm:shape rot="90" type="round2SameRect" r:blip="">
                <dgm:adjLst/>
              </dgm:shape>
            </dgm:if>
            <dgm:else name="Name6">
              <dgm:alg type="tx">
                <dgm:param type="stBulletLvl" val="1"/>
                <dgm:param type="txAnchorVertCh" val="mid"/>
              </dgm:alg>
              <dgm:shape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dgm:ruleLst>
        </dgm:layoutNode>
      </dgm:layoutNode>
      <dgm:forEach name="Name10" axis="followSib" ptType="sibTrans" cnt="1">
        <dgm:layoutNode name="sp">
          <dgm:alg type="sp"/>
          <dgm:shape r:blip="">
            <dgm:adjLst/>
          </dgm:shape>
          <dgm:presOf axis="self"/>
          <dgm:constrLst>
            <dgm:constr type="w" val="1"/>
            <dgm:constr type="h" val="37.5"/>
          </dgm:constrLst>
          <dgm:ruleLst/>
        </dgm:layoutNode>
      </dgm:forEach>
    </dgm:forEach>
  </dgm:layoutNode>
</dgm:layoutDef>
</file>

<file path=ppt/diagrams/layout4.xml><?xml version="1.0" encoding="utf-8"?>
<dgm:layoutDef xmlns:a="http://schemas.openxmlformats.org/drawingml/2006/main" xmlns:r="http://schemas.openxmlformats.org/officeDocument/2006/relationships" xmlns:dgm="http://schemas.openxmlformats.org/drawingml/2006/diagram"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type="ellipse" r:blip="" blipPhldr="1">
            <dgm:adjLst/>
          </dgm:shape>
          <dgm:presOf/>
          <dgm:constrLst/>
          <dgm:ruleLst/>
        </dgm:layoutNode>
        <dgm:layoutNode name="txShp">
          <dgm:varLst>
            <dgm:bulletEnabled val="1"/>
          </dgm:varLst>
          <dgm:alg type="tx"/>
          <dgm:choose name="Name4">
            <dgm:if name="Name5" func="var" arg="dir" op="equ" val="norm">
              <dgm:shape rot="180" type="homePlate" r:blip="" zOrderOff="-1">
                <dgm:adjLst/>
              </dgm:shape>
            </dgm:if>
            <dgm:else name="Name6">
              <dgm:shape type="homePlate" r:blip="" zOrderOff="-1">
                <dgm:adjLst/>
              </dgm:shape>
            </dgm:else>
          </dgm:choose>
          <dgm:presOf axis="desOrSelf" ptType="node"/>
          <dgm:constrLst>
            <dgm:constr type="tMarg" refType="primFontSz" fact="0.3"/>
            <dgm:constr type="bMarg" refType="primFontSz" fact="0.3"/>
          </dgm:constrLst>
          <dgm:ruleLst>
            <dgm:rule type="primFontSz" val="5"/>
          </dgm:ruleLst>
        </dgm:layoutNode>
      </dgm:layoutNode>
      <dgm:forEach name="Name7" axis="followSib" ptType="sibTrans" cnt="1">
        <dgm:layoutNode name="spacing">
          <dgm:alg type="sp"/>
          <dgm:shape r:blip="">
            <dgm:adjLst/>
          </dgm:shape>
          <dgm:presOf axis="self"/>
          <dgm:constrLst/>
          <dgm:ruleLst/>
        </dgm:layoutNode>
      </dgm:forEach>
    </dgm:forEach>
  </dgm:layoutNode>
</dgm:layoutDef>
</file>

<file path=ppt/diagrams/layout5.xml><?xml version="1.0" encoding="utf-8"?>
<dgm:layoutDef xmlns:a="http://schemas.openxmlformats.org/drawingml/2006/main" xmlns:r="http://schemas.openxmlformats.org/officeDocument/2006/relationships" xmlns:dgm="http://schemas.openxmlformats.org/drawingml/2006/diagram"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type="roundRect" r:blip="">
            <dgm:adjLst>
              <dgm:adj idx="1" val="0.1"/>
            </dgm:adjLst>
          </dgm:shape>
          <dgm:presOf axis="desOrSelf" ptType="node"/>
          <dgm:constrLst/>
          <dgm:ruleLst/>
        </dgm:layoutNode>
        <dgm:layoutNode name="img" styleLbl="fgImgPlace1">
          <dgm:alg type="sp"/>
          <dgm:shape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dgm:ruleLst>
        </dgm:layoutNode>
      </dgm:layoutNode>
      <dgm:forEach name="Name4" axis="followSib" ptType="sibTrans" cnt="1">
        <dgm:layoutNode name="spacer">
          <dgm:alg type="sp"/>
          <dgm:shape r:blip="">
            <dgm:adjLst/>
          </dgm:shape>
          <dgm:presOf axis="self"/>
          <dgm:constrLst/>
          <dgm:ruleLst/>
        </dgm:layoutNode>
      </dgm:forEach>
    </dgm:forEach>
  </dgm:layoutNode>
</dgm:layoutDef>
</file>

<file path=ppt/diagrams/layout6.xml><?xml version="1.0" encoding="utf-8"?>
<dgm:layoutDef xmlns:a="http://schemas.openxmlformats.org/drawingml/2006/main" xmlns:r="http://schemas.openxmlformats.org/officeDocument/2006/relationships" xmlns:dgm="http://schemas.openxmlformats.org/drawingml/2006/diagram"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type="roundRect" r:blip="">
            <dgm:adjLst>
              <dgm:adj idx="1" val="0.1"/>
            </dgm:adjLst>
          </dgm:shape>
          <dgm:presOf axis="desOrSelf" ptType="node"/>
          <dgm:constrLst/>
          <dgm:ruleLst/>
        </dgm:layoutNode>
        <dgm:layoutNode name="img" styleLbl="fgImgPlace1">
          <dgm:alg type="sp"/>
          <dgm:shape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dgm:ruleLst>
        </dgm:layoutNode>
      </dgm:layoutNode>
      <dgm:forEach name="Name4" axis="followSib" ptType="sibTrans" cnt="1">
        <dgm:layoutNode name="spacer">
          <dgm:alg type="sp"/>
          <dgm:shape r:blip="">
            <dgm:adjLst/>
          </dgm:shape>
          <dgm:presOf axis="self"/>
          <dgm:constrLst/>
          <dgm:ruleLst/>
        </dgm:layoutNode>
      </dgm:forEach>
    </dgm:forEach>
  </dgm:layoutNode>
</dgm:layoutDef>
</file>

<file path=ppt/diagrams/layout7.xml><?xml version="1.0" encoding="utf-8"?>
<dgm:layoutDef xmlns:a="http://schemas.openxmlformats.org/drawingml/2006/main" xmlns:r="http://schemas.openxmlformats.org/officeDocument/2006/relationships" xmlns:dgm="http://schemas.openxmlformats.org/drawingml/2006/diagram"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type="roundRect" r:blip="">
            <dgm:adjLst>
              <dgm:adj idx="1" val="0.1"/>
            </dgm:adjLst>
          </dgm:shape>
          <dgm:presOf axis="desOrSelf" ptType="node"/>
          <dgm:constrLst/>
          <dgm:ruleLst/>
        </dgm:layoutNode>
        <dgm:layoutNode name="img" styleLbl="fgImgPlace1">
          <dgm:alg type="sp"/>
          <dgm:shape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dgm:ruleLst>
        </dgm:layoutNode>
      </dgm:layoutNode>
      <dgm:forEach name="Name4" axis="followSib" ptType="sibTrans" cnt="1">
        <dgm:layoutNode name="spacer">
          <dgm:alg type="sp"/>
          <dgm:shape r:blip="">
            <dgm:adjLst/>
          </dgm:shape>
          <dgm:presOf axis="self"/>
          <dgm:constrLst/>
          <dgm:ruleLst/>
        </dgm:layoutNode>
      </dgm:forEach>
    </dgm:forEach>
  </dgm:layoutNode>
</dgm:layoutDef>
</file>

<file path=ppt/diagrams/layout8.xml><?xml version="1.0" encoding="utf-8"?>
<dgm:layoutDef xmlns:a="http://schemas.openxmlformats.org/drawingml/2006/main" xmlns:r="http://schemas.openxmlformats.org/officeDocument/2006/relationships" xmlns:dgm="http://schemas.openxmlformats.org/drawingml/2006/diagram"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type="ellipse" r:blip="" blipPhldr="1">
            <dgm:adjLst/>
          </dgm:shape>
          <dgm:presOf/>
          <dgm:constrLst/>
          <dgm:ruleLst/>
        </dgm:layoutNode>
        <dgm:layoutNode name="txShp">
          <dgm:varLst>
            <dgm:bulletEnabled val="1"/>
          </dgm:varLst>
          <dgm:alg type="tx"/>
          <dgm:choose name="Name4">
            <dgm:if name="Name5" func="var" arg="dir" op="equ" val="norm">
              <dgm:shape rot="180" type="homePlate" r:blip="" zOrderOff="-1">
                <dgm:adjLst/>
              </dgm:shape>
            </dgm:if>
            <dgm:else name="Name6">
              <dgm:shape type="homePlate" r:blip="" zOrderOff="-1">
                <dgm:adjLst/>
              </dgm:shape>
            </dgm:else>
          </dgm:choose>
          <dgm:presOf axis="desOrSelf" ptType="node"/>
          <dgm:constrLst>
            <dgm:constr type="tMarg" refType="primFontSz" fact="0.3"/>
            <dgm:constr type="bMarg" refType="primFontSz" fact="0.3"/>
          </dgm:constrLst>
          <dgm:ruleLst>
            <dgm:rule type="primFontSz" val="5"/>
          </dgm:ruleLst>
        </dgm:layoutNode>
      </dgm:layoutNode>
      <dgm:forEach name="Name7" axis="followSib" ptType="sibTrans" cnt="1">
        <dgm:layoutNode name="spacing">
          <dgm:alg type="sp"/>
          <dgm:shape r:blip="">
            <dgm:adjLst/>
          </dgm:shape>
          <dgm:presOf axis="self"/>
          <dgm:constrLst/>
          <dgm:ruleLst/>
        </dgm:layoutNode>
      </dgm:forEach>
    </dgm:forEach>
  </dgm:layoutNode>
</dgm:layoutDef>
</file>

<file path=ppt/diagrams/layout9.xml><?xml version="1.0" encoding="utf-8"?>
<dgm:layoutDef xmlns:a="http://schemas.openxmlformats.org/drawingml/2006/main" xmlns:r="http://schemas.openxmlformats.org/officeDocument/2006/relationships" xmlns:dgm="http://schemas.openxmlformats.org/drawingml/2006/diagram"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dgm:ruleLst>
        </dgm:layoutNode>
        <dgm:layoutNode name="childShp" styleLbl="bgAccFollowNode1">
          <dgm:varLst>
            <dgm:bulletEnabled val="1"/>
          </dgm:varLst>
          <dgm:alg type="tx">
            <dgm:param type="stBulletLvl" val="1"/>
          </dgm:alg>
          <dgm:choose name="Name8">
            <dgm:if name="Name9" func="var" arg="dir" op="equ" val="norm">
              <dgm:shape type="rightArrow" r:blip="" zOrderOff="-2">
                <dgm:adjLst>
                  <dgm:adj idx="1" val="0.75"/>
                </dgm:adjLst>
              </dgm:shape>
            </dgm:if>
            <dgm:else name="Name10">
              <dgm:shape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dgm:ruleLst>
        </dgm:layoutNode>
      </dgm:layoutNode>
      <dgm:forEach name="Name11" axis="followSib" ptType="sibTrans" cnt="1">
        <dgm:layoutNode name="spacing">
          <dgm:alg type="sp"/>
          <dgm:shape r:blip="">
            <dgm:adjLst/>
          </dgm:shape>
          <dgm:presOf/>
          <dgm:constrLst/>
          <dgm:ruleLst/>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a="http://schemas.openxmlformats.org/drawingml/2006/main" xmlns:dgm="http://schemas.openxmlformats.org/drawingml/2006/diagram"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a="http://schemas.openxmlformats.org/drawingml/2006/main" xmlns:dgm="http://schemas.openxmlformats.org/drawingml/2006/diagram"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a="http://schemas.openxmlformats.org/drawingml/2006/main" xmlns:dgm="http://schemas.openxmlformats.org/drawingml/2006/diagram"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a="http://schemas.openxmlformats.org/drawingml/2006/main" xmlns:dgm="http://schemas.openxmlformats.org/drawingml/2006/diagram"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a="http://schemas.openxmlformats.org/drawingml/2006/main" xmlns:dgm="http://schemas.openxmlformats.org/drawingml/2006/diagram"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a="http://schemas.openxmlformats.org/drawingml/2006/main" xmlns:dgm="http://schemas.openxmlformats.org/drawingml/2006/diagram"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dr="http://schemas.openxmlformats.org/drawingml/2006/chartDrawing" xmlns:a="http://schemas.openxmlformats.org/drawingml/2006/main" xmlns:r="http://schemas.openxmlformats.org/officeDocument/2006/relationships" xmlns:c="http://schemas.openxmlformats.org/drawingml/2006/chart">
  <cdr:relSizeAnchor>
    <cdr:from>
      <cdr:x>0</cdr:x>
      <cdr:y>0</cdr:y>
    </cdr:from>
    <cdr:to>
      <cdr:x>0.99998</cdr:x>
      <cdr:y>0.04708</cdr:y>
    </cdr:to>
    <cdr:sp macro="" textlink="">
      <cdr:nvSpPr>
        <cdr:cNvPr id="2" name="Text Box 9">
          <a:extLst>
            <a:ext uri="{FF2B5EF4-FFF2-40B4-BE49-F238E27FC236}">
              <a16:creationId xmlns:a16="http://schemas.microsoft.com/office/drawing/2014/main" xmlns="" id="{9BE6A1C2-9A9D-8893-5BDE-71AAB5BA6502}"/>
            </a:ext>
          </a:extLst>
        </cdr:cNvPr>
        <cdr:cNvSpPr txBox="1">
          <a:spLocks noChangeArrowheads="1"/>
        </cdr:cNvSpPr>
      </cdr:nvSpPr>
      <cdr:spPr bwMode="auto">
        <a:xfrm>
          <a:off x="0" y="0"/>
          <a:ext cx="3131566" cy="107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cdr:spPr>
      <cdr:txBody>
        <a:bodyPr vert="horz" wrap="square" lIns="36576" tIns="36576" rIns="36576" bIns="36576" numCol="1" anchor="t" anchorCtr="0" compatLnSpc="1">
          <a:prstTxWarp prst="textNoShape">
            <a:avLst/>
          </a:prstTxWarp>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eaLnBrk="0" fontAlgn="base" hangingPunct="0">
            <a:spcBef>
              <a:spcPct val="0"/>
            </a:spcBef>
            <a:spcAft>
              <a:spcPct val="0"/>
            </a:spcAft>
          </a:pPr>
          <a:r>
            <a:rPr lang="ru-RU" altLang="ru-RU" sz="1000" b="1">
              <a:latin typeface="Arial Black" panose="020b0a04020102020204" pitchFamily="34" charset="0"/>
            </a:rPr>
            <a:t>ПРОФЕССОРСКО-ПРЕПОДАВАТЕЛЬСКИЙ СОСТАВ </a:t>
          </a:r>
          <a:r>
            <a:rPr lang="en-US" altLang="ru-RU" sz="800" b="1">
              <a:latin typeface="Arial Black" panose="020b0a04020102020204" pitchFamily="34" charset="0"/>
            </a:rPr>
            <a:t>https://pps.kaznu.kz/ru/Main/Faculty/52</a:t>
          </a:r>
          <a:endParaRPr lang="ru-RU" altLang="ru-RU" sz="800" b="1">
            <a:latin typeface="Arial Black" panose="020b0a04020102020204" pitchFamily="34" charset="0"/>
          </a:endParaRPr>
        </a:p>
        <a:p>
          <a:pPr lvl="0" algn="ctr" eaLnBrk="0" fontAlgn="base" hangingPunct="0">
            <a:spcBef>
              <a:spcPct val="0"/>
            </a:spcBef>
            <a:spcAft>
              <a:spcPct val="0"/>
            </a:spcAft>
          </a:pPr>
          <a:endParaRPr kumimoji="0" lang="ru-RU" altLang="ru-RU" sz="1000" b="1" i="0" u="none" strike="noStrike" cap="none" normalizeH="0" baseline="0">
            <a:ln>
              <a:noFill/>
            </a:ln>
            <a:solidFill>
              <a:schemeClr val="tx1"/>
            </a:solidFill>
            <a:effectLst/>
            <a:latin typeface="Arial Black" panose="020b0a04020102020204" pitchFamily="34" charset="0"/>
          </a:endParaRPr>
        </a:p>
        <a:p>
          <a:pPr lvl="0" algn="ctr" eaLnBrk="0" fontAlgn="base" hangingPunct="0">
            <a:spcBef>
              <a:spcPct val="0"/>
            </a:spcBef>
            <a:spcAft>
              <a:spcPct val="0"/>
            </a:spcAft>
          </a:pPr>
          <a:endParaRPr lang="ru-RU" altLang="ru-RU" sz="1000" b="1">
            <a:latin typeface="Arial Black" panose="020b0a04020102020204" pitchFamily="34" charset="0"/>
          </a:endParaRPr>
        </a:p>
        <a:p>
          <a:pPr lvl="0" algn="ctr" eaLnBrk="0" fontAlgn="base" hangingPunct="0">
            <a:spcBef>
              <a:spcPct val="0"/>
            </a:spcBef>
            <a:spcAft>
              <a:spcPct val="0"/>
            </a:spcAft>
          </a:pPr>
          <a:endParaRPr kumimoji="0" lang="ru-RU" altLang="ru-RU" sz="1000" b="0" i="0" u="none" strike="noStrike" cap="none" normalizeH="0" baseline="0">
            <a:ln>
              <a:noFill/>
            </a:ln>
            <a:solidFill>
              <a:schemeClr val="tx1"/>
            </a:solidFill>
            <a:effectLst/>
            <a:latin typeface="Arial Black" panose="020b0a04020102020204" pitchFamily="34" charset="0"/>
          </a:endParaRPr>
        </a:p>
      </cdr:txBody>
    </cdr:sp>
  </cdr:relSizeAnchor>
</c:userShape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3F4CFC-03F7-4A06-B308-0AAB8E1B3CFE}" type="datetimeFigureOut">
              <a:rPr lang="ru-RU" smtClean="0"/>
              <a:t>15.06.2023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E5637F-C1D6-4197-A82C-350AE2672AE4}" type="slidenum">
              <a:rPr lang="ru-RU" smtClean="0"/>
              <a:t>‹#›</a:t>
            </a:fld>
            <a:endParaRPr lang="ru-RU"/>
          </a:p>
        </p:txBody>
      </p:sp>
    </p:spTree>
    <p:extLst>
      <p:ext uri="{BB962C8B-B14F-4D97-AF65-F5344CB8AC3E}">
        <p14:creationId xmlns:p14="http://schemas.microsoft.com/office/powerpoint/2010/main" val="2814050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80E5637F-C1D6-4197-A82C-350AE2672AE4}" type="slidenum">
              <a:rPr lang="ru-RU" smtClean="0"/>
              <a:t>2</a:t>
            </a:fld>
            <a:endParaRPr lang="ru-RU"/>
          </a:p>
        </p:txBody>
      </p:sp>
    </p:spTree>
    <p:extLst>
      <p:ext uri="{BB962C8B-B14F-4D97-AF65-F5344CB8AC3E}">
        <p14:creationId xmlns:p14="http://schemas.microsoft.com/office/powerpoint/2010/main" val="2467055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80E5637F-C1D6-4197-A82C-350AE2672AE4}" type="slidenum">
              <a:rPr lang="ru-RU" smtClean="0"/>
              <a:t>4</a:t>
            </a:fld>
            <a:endParaRPr lang="ru-RU"/>
          </a:p>
        </p:txBody>
      </p:sp>
    </p:spTree>
    <p:extLst>
      <p:ext uri="{BB962C8B-B14F-4D97-AF65-F5344CB8AC3E}">
        <p14:creationId xmlns:p14="http://schemas.microsoft.com/office/powerpoint/2010/main" val="307537048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Титульный слайд">
    <p:spTree>
      <p:nvGrpSpPr>
        <p:cNvPr id="1" name=""/>
        <p:cNvGrpSpPr/>
        <p:nvPr/>
      </p:nvGrpSpPr>
      <p:grpSpPr>
        <a:xfrm>
          <a:off x="0" y="0"/>
          <a: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49E3A89A-9D43-4F83-A0D1-DB7AC9AABF99}" type="datetime1">
              <a:rPr lang="ru-RU" smtClean="0"/>
              <a:t>15.06.2023</a:t>
            </a:fld>
            <a:endParaRPr lang="ru-RU"/>
          </a:p>
        </p:txBody>
      </p:sp>
      <p:sp>
        <p:nvSpPr>
          <p:cNvPr id="5" name="Нижний колонтитул 4"/>
          <p:cNvSpPr>
            <a:spLocks noGrp="1"/>
          </p:cNvSpPr>
          <p:nvPr>
            <p:ph type="ftr" sz="quarter" idx="11"/>
          </p:nvPr>
        </p:nvSpPr>
        <p:spPr/>
        <p:txBody>
          <a:bodyPr/>
          <a:lstStyle/>
          <a:p>
            <a:r>
              <a:rPr lang="ru-RU"/>
              <a:t>КАЗАХСКИЙ НАЦИОНАЛЬНЫЙ УНИВЕРСИТЕТ ИМ. АЛЬ-ФАРАБИ</a:t>
            </a:r>
          </a:p>
        </p:txBody>
      </p:sp>
      <p:sp>
        <p:nvSpPr>
          <p:cNvPr id="6" name="Номер слайда 5"/>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385609434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Заголовок и вертикальный текст">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926D5D0-281C-4152-8F76-CDC6EF3666B5}" type="datetime1">
              <a:rPr lang="ru-RU" smtClean="0"/>
              <a:t>15.06.2023</a:t>
            </a:fld>
            <a:endParaRPr lang="ru-RU"/>
          </a:p>
        </p:txBody>
      </p:sp>
      <p:sp>
        <p:nvSpPr>
          <p:cNvPr id="5" name="Нижний колонтитул 4"/>
          <p:cNvSpPr>
            <a:spLocks noGrp="1"/>
          </p:cNvSpPr>
          <p:nvPr>
            <p:ph type="ftr" sz="quarter" idx="11"/>
          </p:nvPr>
        </p:nvSpPr>
        <p:spPr/>
        <p:txBody>
          <a:bodyPr/>
          <a:lstStyle/>
          <a:p>
            <a:r>
              <a:rPr lang="ru-RU"/>
              <a:t>КАЗАХСКИЙ НАЦИОНАЛЬНЫЙ УНИВЕРСИТЕТ ИМ. АЛЬ-ФАРАБИ</a:t>
            </a:r>
          </a:p>
        </p:txBody>
      </p:sp>
      <p:sp>
        <p:nvSpPr>
          <p:cNvPr id="6" name="Номер слайда 5"/>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216239383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Вертикальный заголовок и текст">
    <p:spTree>
      <p:nvGrpSpPr>
        <p:cNvPr id="1" name=""/>
        <p:cNvGrpSpPr/>
        <p:nvPr/>
      </p:nvGrpSpPr>
      <p:grpSpPr>
        <a:xfrm>
          <a:off x="0" y="0"/>
          <a: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95BF7D6-F762-401B-BBFC-CC0356DD6954}" type="datetime1">
              <a:rPr lang="ru-RU" smtClean="0"/>
              <a:t>15.06.2023</a:t>
            </a:fld>
            <a:endParaRPr lang="ru-RU"/>
          </a:p>
        </p:txBody>
      </p:sp>
      <p:sp>
        <p:nvSpPr>
          <p:cNvPr id="5" name="Нижний колонтитул 4"/>
          <p:cNvSpPr>
            <a:spLocks noGrp="1"/>
          </p:cNvSpPr>
          <p:nvPr>
            <p:ph type="ftr" sz="quarter" idx="11"/>
          </p:nvPr>
        </p:nvSpPr>
        <p:spPr/>
        <p:txBody>
          <a:bodyPr/>
          <a:lstStyle/>
          <a:p>
            <a:r>
              <a:rPr lang="ru-RU"/>
              <a:t>КАЗАХСКИЙ НАЦИОНАЛЬНЫЙ УНИВЕРСИТЕТ ИМ. АЛЬ-ФАРАБИ</a:t>
            </a:r>
          </a:p>
        </p:txBody>
      </p:sp>
      <p:sp>
        <p:nvSpPr>
          <p:cNvPr id="6" name="Номер слайда 5"/>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186490040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userDrawn="1">
  <p:cSld name="Cover Slide">
    <p:spTree>
      <p:nvGrpSpPr>
        <p:cNvPr id="1" name=""/>
        <p:cNvGrpSpPr/>
        <p:nvPr/>
      </p:nvGrpSpPr>
      <p:grpSpPr>
        <a:xfrm>
          <a:off x="0" y="0"/>
          <a:ext cx="0" cy="0"/>
        </a:xfrm>
      </p:grpSpPr>
      <p:sp>
        <p:nvSpPr>
          <p:cNvPr id="12" name="Picture Placeholder 13">
            <a:extLst>
              <a:ext uri="{FF2B5EF4-FFF2-40B4-BE49-F238E27FC236}">
                <a16:creationId xmlns="" xmlns:a16="http://schemas.microsoft.com/office/drawing/2014/main" id="{9FB41AE7-07AD-43D7-9418-6D32BE5E3192}"/>
              </a:ext>
            </a:extLst>
          </p:cNvPr>
          <p:cNvSpPr>
            <a:spLocks noGrp="1"/>
          </p:cNvSpPr>
          <p:nvPr>
            <p:ph type="pic" sz="quarter" idx="15"/>
          </p:nvPr>
        </p:nvSpPr>
        <p:spPr>
          <a:xfrm>
            <a:off x="-71014" y="0"/>
            <a:ext cx="12263015" cy="6858000"/>
          </a:xfrm>
          <a:solidFill>
            <a:schemeClr val="bg1">
              <a:lumMod val="50000"/>
            </a:schemeClr>
          </a:solidFill>
        </p:spPr>
        <p:txBody>
          <a:bodyPr/>
          <a:lstStyle/>
          <a:p>
            <a:r>
              <a:rPr lang="ru-RU"/>
              <a:t>Вставка рисунка</a:t>
            </a:r>
            <a:endParaRPr lang="en-US"/>
          </a:p>
        </p:txBody>
      </p:sp>
      <p:grpSp>
        <p:nvGrpSpPr>
          <p:cNvPr id="14" name="Group 13">
            <a:extLst>
              <a:ext uri="{FF2B5EF4-FFF2-40B4-BE49-F238E27FC236}">
                <a16:creationId xmlns="" xmlns:a16="http://schemas.microsoft.com/office/drawing/2014/main" id="{846D6A0C-E2C3-43CB-83D0-B5F6221079CA}"/>
              </a:ext>
            </a:extLst>
          </p:cNvPr>
          <p:cNvGrpSpPr/>
          <p:nvPr userDrawn="1"/>
        </p:nvGrpSpPr>
        <p:grpSpPr>
          <a:xfrm flipH="1">
            <a:off x="2076201" y="1374278"/>
            <a:ext cx="7324427" cy="3883523"/>
            <a:chOff x="252031" y="-22763"/>
            <a:chExt cx="7324426" cy="7269964"/>
          </a:xfrm>
        </p:grpSpPr>
        <p:sp>
          <p:nvSpPr>
            <p:cNvPr id="16" name="Rectangle 15">
              <a:extLst>
                <a:ext uri="{FF2B5EF4-FFF2-40B4-BE49-F238E27FC236}">
                  <a16:creationId xmlns="" xmlns:a16="http://schemas.microsoft.com/office/drawing/2014/main" id="{EDC96296-0FBF-47A5-9D6A-5D9BB647A4D7}"/>
                </a:ext>
              </a:extLst>
            </p:cNvPr>
            <p:cNvSpPr/>
            <p:nvPr userDrawn="1"/>
          </p:nvSpPr>
          <p:spPr>
            <a:xfrm>
              <a:off x="979714" y="1181211"/>
              <a:ext cx="6117771" cy="6065990"/>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a:p>
              <a:pPr algn="ctr"/>
              <a:endParaRPr lang="en-US" sz="1350"/>
            </a:p>
          </p:txBody>
        </p:sp>
        <p:sp>
          <p:nvSpPr>
            <p:cNvPr id="15" name="Rectangle 14">
              <a:extLst>
                <a:ext uri="{FF2B5EF4-FFF2-40B4-BE49-F238E27FC236}">
                  <a16:creationId xmlns="" xmlns:a16="http://schemas.microsoft.com/office/drawing/2014/main" id="{F997D03F-0BE2-458F-92A2-4FE73B0FBF51}"/>
                </a:ext>
              </a:extLst>
            </p:cNvPr>
            <p:cNvSpPr/>
            <p:nvPr userDrawn="1"/>
          </p:nvSpPr>
          <p:spPr>
            <a:xfrm>
              <a:off x="500743" y="-22763"/>
              <a:ext cx="7075714" cy="5878284"/>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a:extLst>
                <a:ext uri="{FF2B5EF4-FFF2-40B4-BE49-F238E27FC236}">
                  <a16:creationId xmlns="" xmlns:a16="http://schemas.microsoft.com/office/drawing/2014/main" id="{53F17719-10FE-433E-9CCC-4509DE17F22A}"/>
                </a:ext>
              </a:extLst>
            </p:cNvPr>
            <p:cNvSpPr/>
            <p:nvPr userDrawn="1"/>
          </p:nvSpPr>
          <p:spPr>
            <a:xfrm>
              <a:off x="252031" y="655467"/>
              <a:ext cx="6475341" cy="5701790"/>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Title 1">
            <a:extLst>
              <a:ext uri="{FF2B5EF4-FFF2-40B4-BE49-F238E27FC236}">
                <a16:creationId xmlns="" xmlns:a16="http://schemas.microsoft.com/office/drawing/2014/main" id="{0DE73F1A-AAF0-4EB4-8DF0-C152BD93C69B}"/>
              </a:ext>
            </a:extLst>
          </p:cNvPr>
          <p:cNvSpPr>
            <a:spLocks noGrp="1"/>
          </p:cNvSpPr>
          <p:nvPr>
            <p:ph type="ctrTitle" hasCustomPrompt="1"/>
          </p:nvPr>
        </p:nvSpPr>
        <p:spPr>
          <a:xfrm>
            <a:off x="2791372" y="2238426"/>
            <a:ext cx="6609256" cy="1508126"/>
          </a:xfrm>
        </p:spPr>
        <p:txBody>
          <a:bodyPr anchor="b">
            <a:normAutofit/>
          </a:bodyPr>
          <a:lstStyle>
            <a:lvl1pPr algn="ctr">
              <a:defRPr sz="3300" b="1">
                <a:solidFill>
                  <a:schemeClr val="bg1"/>
                </a:solidFill>
                <a:latin typeface="+mj-lt"/>
              </a:defRPr>
            </a:lvl1pPr>
          </a:lstStyle>
          <a:p>
            <a:r>
              <a:rPr lang="en-US"/>
              <a:t>Click to edit </a:t>
            </a:r>
            <a:br>
              <a:rPr lang="en-US"/>
            </a:br>
            <a:r>
              <a:rPr lang="en-US"/>
              <a:t>Master title style</a:t>
            </a:r>
          </a:p>
        </p:txBody>
      </p:sp>
      <p:sp>
        <p:nvSpPr>
          <p:cNvPr id="3" name="Subtitle 2">
            <a:extLst>
              <a:ext uri="{FF2B5EF4-FFF2-40B4-BE49-F238E27FC236}">
                <a16:creationId xmlns="" xmlns:a16="http://schemas.microsoft.com/office/drawing/2014/main" id="{A3075AE6-92D3-4205-B268-E1AD6C5901DE}"/>
              </a:ext>
            </a:extLst>
          </p:cNvPr>
          <p:cNvSpPr>
            <a:spLocks noGrp="1"/>
          </p:cNvSpPr>
          <p:nvPr>
            <p:ph type="subTitle" idx="1"/>
          </p:nvPr>
        </p:nvSpPr>
        <p:spPr>
          <a:xfrm>
            <a:off x="2791372" y="3838629"/>
            <a:ext cx="6609256" cy="450503"/>
          </a:xfrm>
        </p:spPr>
        <p:txBody>
          <a:bodyPr/>
          <a:lstStyle>
            <a:lvl1pPr marL="0" indent="0" algn="ctr">
              <a:buNone/>
              <a:defRPr sz="1800" spc="225">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a:p>
        </p:txBody>
      </p:sp>
    </p:spTree>
    <p:extLst>
      <p:ext uri="{BB962C8B-B14F-4D97-AF65-F5344CB8AC3E}">
        <p14:creationId xmlns:p14="http://schemas.microsoft.com/office/powerpoint/2010/main" val="275104991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Заголовок и объект">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04CEEA6-911A-47DF-BFF4-75981DE4CD1F}" type="datetime1">
              <a:rPr lang="ru-RU" smtClean="0"/>
              <a:t>15.06.2023</a:t>
            </a:fld>
            <a:endParaRPr lang="ru-RU"/>
          </a:p>
        </p:txBody>
      </p:sp>
      <p:sp>
        <p:nvSpPr>
          <p:cNvPr id="5" name="Нижний колонтитул 4"/>
          <p:cNvSpPr>
            <a:spLocks noGrp="1"/>
          </p:cNvSpPr>
          <p:nvPr>
            <p:ph type="ftr" sz="quarter" idx="11"/>
          </p:nvPr>
        </p:nvSpPr>
        <p:spPr/>
        <p:txBody>
          <a:bodyPr/>
          <a:lstStyle/>
          <a:p>
            <a:r>
              <a:rPr lang="ru-RU"/>
              <a:t>КАЗАХСКИЙ НАЦИОНАЛЬНЫЙ УНИВЕРСИТЕТ ИМ. АЛЬ-ФАРАБИ</a:t>
            </a:r>
          </a:p>
        </p:txBody>
      </p:sp>
      <p:sp>
        <p:nvSpPr>
          <p:cNvPr id="6" name="Номер слайда 5"/>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36378833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Заголовок раздела">
    <p:spTree>
      <p:nvGrpSpPr>
        <p:cNvPr id="1" name=""/>
        <p:cNvGrpSpPr/>
        <p:nvPr/>
      </p:nvGrpSpPr>
      <p:grpSpPr>
        <a:xfrm>
          <a:off x="0" y="0"/>
          <a: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A94EA4D-9D41-46F4-AA67-3825021F3297}" type="datetime1">
              <a:rPr lang="ru-RU" smtClean="0"/>
              <a:t>15.06.2023</a:t>
            </a:fld>
            <a:endParaRPr lang="ru-RU"/>
          </a:p>
        </p:txBody>
      </p:sp>
      <p:sp>
        <p:nvSpPr>
          <p:cNvPr id="5" name="Нижний колонтитул 4"/>
          <p:cNvSpPr>
            <a:spLocks noGrp="1"/>
          </p:cNvSpPr>
          <p:nvPr>
            <p:ph type="ftr" sz="quarter" idx="11"/>
          </p:nvPr>
        </p:nvSpPr>
        <p:spPr/>
        <p:txBody>
          <a:bodyPr/>
          <a:lstStyle/>
          <a:p>
            <a:r>
              <a:rPr lang="ru-RU"/>
              <a:t>КАЗАХСКИЙ НАЦИОНАЛЬНЫЙ УНИВЕРСИТЕТ ИМ. АЛЬ-ФАРАБИ</a:t>
            </a:r>
          </a:p>
        </p:txBody>
      </p:sp>
      <p:sp>
        <p:nvSpPr>
          <p:cNvPr id="6" name="Номер слайда 5"/>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300666021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Два объекта">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794BA62C-7BE5-4392-9443-4A530367B63C}" type="datetime1">
              <a:rPr lang="ru-RU" smtClean="0"/>
              <a:t>15.06.2023</a:t>
            </a:fld>
            <a:endParaRPr lang="ru-RU"/>
          </a:p>
        </p:txBody>
      </p:sp>
      <p:sp>
        <p:nvSpPr>
          <p:cNvPr id="6" name="Нижний колонтитул 5"/>
          <p:cNvSpPr>
            <a:spLocks noGrp="1"/>
          </p:cNvSpPr>
          <p:nvPr>
            <p:ph type="ftr" sz="quarter" idx="11"/>
          </p:nvPr>
        </p:nvSpPr>
        <p:spPr/>
        <p:txBody>
          <a:bodyPr/>
          <a:lstStyle/>
          <a:p>
            <a:r>
              <a:rPr lang="ru-RU"/>
              <a:t>КАЗАХСКИЙ НАЦИОНАЛЬНЫЙ УНИВЕРСИТЕТ ИМ. АЛЬ-ФАРАБИ</a:t>
            </a:r>
          </a:p>
        </p:txBody>
      </p:sp>
      <p:sp>
        <p:nvSpPr>
          <p:cNvPr id="7" name="Номер слайда 6"/>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127270660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Сравнение">
    <p:spTree>
      <p:nvGrpSpPr>
        <p:cNvPr id="1" name=""/>
        <p:cNvGrpSpPr/>
        <p:nvPr/>
      </p:nvGrpSpPr>
      <p:grpSpPr>
        <a:xfrm>
          <a:off x="0" y="0"/>
          <a: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87A8345-EFD3-443F-847B-B1CB20DB14D6}" type="datetime1">
              <a:rPr lang="ru-RU" smtClean="0"/>
              <a:t>15.06.2023</a:t>
            </a:fld>
            <a:endParaRPr lang="ru-RU"/>
          </a:p>
        </p:txBody>
      </p:sp>
      <p:sp>
        <p:nvSpPr>
          <p:cNvPr id="8" name="Нижний колонтитул 7"/>
          <p:cNvSpPr>
            <a:spLocks noGrp="1"/>
          </p:cNvSpPr>
          <p:nvPr>
            <p:ph type="ftr" sz="quarter" idx="11"/>
          </p:nvPr>
        </p:nvSpPr>
        <p:spPr/>
        <p:txBody>
          <a:bodyPr/>
          <a:lstStyle/>
          <a:p>
            <a:r>
              <a:rPr lang="ru-RU"/>
              <a:t>КАЗАХСКИЙ НАЦИОНАЛЬНЫЙ УНИВЕРСИТЕТ ИМ. АЛЬ-ФАРАБИ</a:t>
            </a:r>
          </a:p>
        </p:txBody>
      </p:sp>
      <p:sp>
        <p:nvSpPr>
          <p:cNvPr id="9" name="Номер слайда 8"/>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3602894508"/>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Только заголовок">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C200869-CF9E-4099-98AF-AED5D90FD844}" type="datetime1">
              <a:rPr lang="ru-RU" smtClean="0"/>
              <a:t>15.06.2023</a:t>
            </a:fld>
            <a:endParaRPr lang="ru-RU"/>
          </a:p>
        </p:txBody>
      </p:sp>
      <p:sp>
        <p:nvSpPr>
          <p:cNvPr id="4" name="Нижний колонтитул 3"/>
          <p:cNvSpPr>
            <a:spLocks noGrp="1"/>
          </p:cNvSpPr>
          <p:nvPr>
            <p:ph type="ftr" sz="quarter" idx="11"/>
          </p:nvPr>
        </p:nvSpPr>
        <p:spPr/>
        <p:txBody>
          <a:bodyPr/>
          <a:lstStyle/>
          <a:p>
            <a:r>
              <a:rPr lang="ru-RU"/>
              <a:t>КАЗАХСКИЙ НАЦИОНАЛЬНЫЙ УНИВЕРСИТЕТ ИМ. АЛЬ-ФАРАБИ</a:t>
            </a:r>
          </a:p>
        </p:txBody>
      </p:sp>
      <p:sp>
        <p:nvSpPr>
          <p:cNvPr id="5" name="Номер слайда 4"/>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300490235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Пустой слайд">
    <p:spTree>
      <p:nvGrpSpPr>
        <p:cNvPr id="1" name=""/>
        <p:cNvGrpSpPr/>
        <p:nvPr/>
      </p:nvGrpSpPr>
      <p:grpSpPr>
        <a:xfrm>
          <a:off x="0" y="0"/>
          <a:ext cx="0" cy="0"/>
        </a:xfrm>
      </p:grpSpPr>
      <p:sp>
        <p:nvSpPr>
          <p:cNvPr id="2" name="Дата 1"/>
          <p:cNvSpPr>
            <a:spLocks noGrp="1"/>
          </p:cNvSpPr>
          <p:nvPr>
            <p:ph type="dt" sz="half" idx="10"/>
          </p:nvPr>
        </p:nvSpPr>
        <p:spPr/>
        <p:txBody>
          <a:bodyPr/>
          <a:lstStyle/>
          <a:p>
            <a:fld id="{86CE638C-99DD-479A-B286-F51E2AAE1AFF}" type="datetime1">
              <a:rPr lang="ru-RU" smtClean="0"/>
              <a:t>15.06.2023</a:t>
            </a:fld>
            <a:endParaRPr lang="ru-RU"/>
          </a:p>
        </p:txBody>
      </p:sp>
      <p:sp>
        <p:nvSpPr>
          <p:cNvPr id="3" name="Нижний колонтитул 2"/>
          <p:cNvSpPr>
            <a:spLocks noGrp="1"/>
          </p:cNvSpPr>
          <p:nvPr>
            <p:ph type="ftr" sz="quarter" idx="11"/>
          </p:nvPr>
        </p:nvSpPr>
        <p:spPr/>
        <p:txBody>
          <a:bodyPr/>
          <a:lstStyle/>
          <a:p>
            <a:r>
              <a:rPr lang="ru-RU"/>
              <a:t>КАЗАХСКИЙ НАЦИОНАЛЬНЫЙ УНИВЕРСИТЕТ ИМ. АЛЬ-ФАРАБИ</a:t>
            </a:r>
          </a:p>
        </p:txBody>
      </p:sp>
      <p:sp>
        <p:nvSpPr>
          <p:cNvPr id="4" name="Номер слайда 3"/>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250432339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Объект с подписью">
    <p:spTree>
      <p:nvGrpSpPr>
        <p:cNvPr id="1" name=""/>
        <p:cNvGrpSpPr/>
        <p:nvPr/>
      </p:nvGrpSpPr>
      <p:grpSpPr>
        <a:xfrm>
          <a:off x="0" y="0"/>
          <a: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02C56FF-928A-4639-B19A-E4D1F822C72A}" type="datetime1">
              <a:rPr lang="ru-RU" smtClean="0"/>
              <a:t>15.06.2023</a:t>
            </a:fld>
            <a:endParaRPr lang="ru-RU"/>
          </a:p>
        </p:txBody>
      </p:sp>
      <p:sp>
        <p:nvSpPr>
          <p:cNvPr id="6" name="Нижний колонтитул 5"/>
          <p:cNvSpPr>
            <a:spLocks noGrp="1"/>
          </p:cNvSpPr>
          <p:nvPr>
            <p:ph type="ftr" sz="quarter" idx="11"/>
          </p:nvPr>
        </p:nvSpPr>
        <p:spPr/>
        <p:txBody>
          <a:bodyPr/>
          <a:lstStyle/>
          <a:p>
            <a:r>
              <a:rPr lang="ru-RU"/>
              <a:t>КАЗАХСКИЙ НАЦИОНАЛЬНЫЙ УНИВЕРСИТЕТ ИМ. АЛЬ-ФАРАБИ</a:t>
            </a:r>
          </a:p>
        </p:txBody>
      </p:sp>
      <p:sp>
        <p:nvSpPr>
          <p:cNvPr id="7" name="Номер слайда 6"/>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84366761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Рисунок с подписью">
    <p:spTree>
      <p:nvGrpSpPr>
        <p:cNvPr id="1" name=""/>
        <p:cNvGrpSpPr/>
        <p:nvPr/>
      </p:nvGrpSpPr>
      <p:grpSpPr>
        <a:xfrm>
          <a:off x="0" y="0"/>
          <a: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9D9AD1C-0452-489B-A282-D898BF55E67D}" type="datetime1">
              <a:rPr lang="ru-RU" smtClean="0"/>
              <a:t>15.06.2023</a:t>
            </a:fld>
            <a:endParaRPr lang="ru-RU"/>
          </a:p>
        </p:txBody>
      </p:sp>
      <p:sp>
        <p:nvSpPr>
          <p:cNvPr id="6" name="Нижний колонтитул 5"/>
          <p:cNvSpPr>
            <a:spLocks noGrp="1"/>
          </p:cNvSpPr>
          <p:nvPr>
            <p:ph type="ftr" sz="quarter" idx="11"/>
          </p:nvPr>
        </p:nvSpPr>
        <p:spPr/>
        <p:txBody>
          <a:bodyPr/>
          <a:lstStyle/>
          <a:p>
            <a:r>
              <a:rPr lang="ru-RU"/>
              <a:t>КАЗАХСКИЙ НАЦИОНАЛЬНЫЙ УНИВЕРСИТЕТ ИМ. АЛЬ-ФАРАБИ</a:t>
            </a:r>
          </a:p>
        </p:txBody>
      </p:sp>
      <p:sp>
        <p:nvSpPr>
          <p:cNvPr id="7" name="Номер слайда 6"/>
          <p:cNvSpPr>
            <a:spLocks noGrp="1"/>
          </p:cNvSpPr>
          <p:nvPr>
            <p:ph type="sldNum" sz="quarter" idx="12"/>
          </p:nvPr>
        </p:nvSpPr>
        <p:spPr/>
        <p:txBody>
          <a:bodyPr/>
          <a:lstStyle/>
          <a:p>
            <a:fld id="{1EF94672-1DDC-41DD-9C01-7212BAFECC0C}" type="slidenum">
              <a:rPr lang="ru-RU" smtClean="0"/>
              <a:t>‹#›</a:t>
            </a:fld>
            <a:endParaRPr lang="ru-RU"/>
          </a:p>
        </p:txBody>
      </p:sp>
    </p:spTree>
    <p:extLst>
      <p:ext uri="{BB962C8B-B14F-4D97-AF65-F5344CB8AC3E}">
        <p14:creationId xmlns:p14="http://schemas.microsoft.com/office/powerpoint/2010/main" val="170832919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FC2DC-50A6-41ED-BF91-48235A5779B0}" type="datetime1">
              <a:rPr lang="ru-RU" smtClean="0"/>
              <a:t>15.06.2023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КАЗАХСКИЙ НАЦИОНАЛЬНЫЙ УНИВЕРСИТЕТ ИМ. АЛЬ-ФАРАБИ</a:t>
            </a: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94672-1DDC-41DD-9C01-7212BAFECC0C}" type="slidenum">
              <a:rPr lang="ru-RU" smtClean="0"/>
              <a:t>‹#›</a:t>
            </a:fld>
            <a:endParaRPr lang="ru-RU"/>
          </a:p>
        </p:txBody>
      </p:sp>
    </p:spTree>
    <p:extLst>
      <p:ext uri="{BB962C8B-B14F-4D97-AF65-F5344CB8AC3E}">
        <p14:creationId xmlns:p14="http://schemas.microsoft.com/office/powerpoint/2010/main" val="414086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image" Target="../media/image9.jpeg" /><Relationship Id="rId11" Type="http://schemas.openxmlformats.org/officeDocument/2006/relationships/image" Target="../media/image10.jpeg" /><Relationship Id="rId12" Type="http://schemas.openxmlformats.org/officeDocument/2006/relationships/image" Target="../media/image11.jpeg" /><Relationship Id="rId13" Type="http://schemas.microsoft.com/office/2007/relationships/diagramDrawing" Target="../diagrams/drawing1.xml" /><Relationship Id="rId14" Type="http://schemas.openxmlformats.org/officeDocument/2006/relationships/diagramData" Target="../diagrams/data1.xml" /><Relationship Id="rId15" Type="http://schemas.openxmlformats.org/officeDocument/2006/relationships/diagramLayout" Target="../diagrams/layout1.xml" /><Relationship Id="rId16" Type="http://schemas.openxmlformats.org/officeDocument/2006/relationships/diagramQuickStyle" Target="../diagrams/quickStyle1.xml" /><Relationship Id="rId17" Type="http://schemas.openxmlformats.org/officeDocument/2006/relationships/diagramColors" Target="../diagrams/colors1.xml" /><Relationship Id="rId18" Type="http://schemas.openxmlformats.org/officeDocument/2006/relationships/image" Target="../media/image14.jpeg" /><Relationship Id="rId19" Type="http://schemas.openxmlformats.org/officeDocument/2006/relationships/image" Target="../media/image15.jpeg" /><Relationship Id="rId2" Type="http://schemas.openxmlformats.org/officeDocument/2006/relationships/image" Target="../media/image1.jpeg" /><Relationship Id="rId20" Type="http://schemas.openxmlformats.org/officeDocument/2006/relationships/image" Target="../media/image16.jpeg" /><Relationship Id="rId21" Type="http://schemas.openxmlformats.org/officeDocument/2006/relationships/image" Target="../media/image17.jpeg" /><Relationship Id="rId22" Type="http://schemas.openxmlformats.org/officeDocument/2006/relationships/image" Target="../media/image18.jpeg" /><Relationship Id="rId23" Type="http://schemas.openxmlformats.org/officeDocument/2006/relationships/image" Target="../media/image19.jpeg" /><Relationship Id="rId3" Type="http://schemas.openxmlformats.org/officeDocument/2006/relationships/image" Target="../media/image2.jpeg" /><Relationship Id="rId4" Type="http://schemas.openxmlformats.org/officeDocument/2006/relationships/image" Target="../media/image3.jpeg" /><Relationship Id="rId5" Type="http://schemas.openxmlformats.org/officeDocument/2006/relationships/image" Target="../media/image4.jpeg" /><Relationship Id="rId6" Type="http://schemas.openxmlformats.org/officeDocument/2006/relationships/image" Target="../media/image5.jpeg" /><Relationship Id="rId7" Type="http://schemas.openxmlformats.org/officeDocument/2006/relationships/image" Target="../media/image6.jpeg" /><Relationship Id="rId8" Type="http://schemas.openxmlformats.org/officeDocument/2006/relationships/image" Target="../media/image7.jpeg" /><Relationship Id="rId9" Type="http://schemas.openxmlformats.org/officeDocument/2006/relationships/image" Target="../media/image8.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diagramData" Target="../diagrams/data3.xml" /><Relationship Id="rId11" Type="http://schemas.openxmlformats.org/officeDocument/2006/relationships/diagramLayout" Target="../diagrams/layout3.xml" /><Relationship Id="rId12" Type="http://schemas.openxmlformats.org/officeDocument/2006/relationships/diagramQuickStyle" Target="../diagrams/quickStyle3.xml" /><Relationship Id="rId13" Type="http://schemas.openxmlformats.org/officeDocument/2006/relationships/diagramColors" Target="../diagrams/colors3.xml" /><Relationship Id="rId14" Type="http://schemas.openxmlformats.org/officeDocument/2006/relationships/chart" Target="../charts/chart2.xml" /><Relationship Id="rId15" Type="http://schemas.openxmlformats.org/officeDocument/2006/relationships/image" Target="../media/image24.jpeg" /><Relationship Id="rId16" Type="http://schemas.microsoft.com/office/2007/relationships/diagramDrawing" Target="../diagrams/drawing4.xml" /><Relationship Id="rId17" Type="http://schemas.openxmlformats.org/officeDocument/2006/relationships/diagramData" Target="../diagrams/data4.xml" /><Relationship Id="rId18" Type="http://schemas.openxmlformats.org/officeDocument/2006/relationships/diagramLayout" Target="../diagrams/layout4.xml" /><Relationship Id="rId19" Type="http://schemas.openxmlformats.org/officeDocument/2006/relationships/diagramQuickStyle" Target="../diagrams/quickStyle4.xml" /><Relationship Id="rId2" Type="http://schemas.openxmlformats.org/officeDocument/2006/relationships/notesSlide" Target="../notesSlides/notesSlide1.xml" /><Relationship Id="rId20" Type="http://schemas.openxmlformats.org/officeDocument/2006/relationships/diagramColors" Target="../diagrams/colors4.xml" /><Relationship Id="rId21" Type="http://schemas.openxmlformats.org/officeDocument/2006/relationships/image" Target="../media/image19.jpeg" /><Relationship Id="rId3" Type="http://schemas.microsoft.com/office/2007/relationships/diagramDrawing" Target="../diagrams/drawing2.xml" /><Relationship Id="rId4" Type="http://schemas.openxmlformats.org/officeDocument/2006/relationships/diagramData" Target="../diagrams/data2.xml" /><Relationship Id="rId5" Type="http://schemas.openxmlformats.org/officeDocument/2006/relationships/diagramLayout" Target="../diagrams/layout2.xml" /><Relationship Id="rId6" Type="http://schemas.openxmlformats.org/officeDocument/2006/relationships/diagramQuickStyle" Target="../diagrams/quickStyle2.xml" /><Relationship Id="rId7" Type="http://schemas.openxmlformats.org/officeDocument/2006/relationships/diagramColors" Target="../diagrams/colors2.xml" /><Relationship Id="rId8" Type="http://schemas.openxmlformats.org/officeDocument/2006/relationships/chart" Target="../charts/chart1.xml" /><Relationship Id="rId9" Type="http://schemas.microsoft.com/office/2007/relationships/diagramDrawing" Target="../diagrams/drawing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diagramQuickStyle" Target="../diagrams/quickStyle6.xml" /><Relationship Id="rId11" Type="http://schemas.openxmlformats.org/officeDocument/2006/relationships/diagramColors" Target="../diagrams/colors6.xml" /><Relationship Id="rId12" Type="http://schemas.microsoft.com/office/2007/relationships/diagramDrawing" Target="../diagrams/drawing7.xml" /><Relationship Id="rId13" Type="http://schemas.openxmlformats.org/officeDocument/2006/relationships/diagramData" Target="../diagrams/data7.xml" /><Relationship Id="rId14" Type="http://schemas.openxmlformats.org/officeDocument/2006/relationships/diagramLayout" Target="../diagrams/layout7.xml" /><Relationship Id="rId15" Type="http://schemas.openxmlformats.org/officeDocument/2006/relationships/diagramQuickStyle" Target="../diagrams/quickStyle7.xml" /><Relationship Id="rId16" Type="http://schemas.openxmlformats.org/officeDocument/2006/relationships/diagramColors" Target="../diagrams/colors7.xml" /><Relationship Id="rId17" Type="http://schemas.openxmlformats.org/officeDocument/2006/relationships/image" Target="../media/image29.jpeg" /><Relationship Id="rId18" Type="http://schemas.openxmlformats.org/officeDocument/2006/relationships/image" Target="../media/image30.jpeg" /><Relationship Id="rId19" Type="http://schemas.openxmlformats.org/officeDocument/2006/relationships/image" Target="../media/image31.jpeg" /><Relationship Id="rId2" Type="http://schemas.microsoft.com/office/2007/relationships/diagramDrawing" Target="../diagrams/drawing5.xml" /><Relationship Id="rId20" Type="http://schemas.openxmlformats.org/officeDocument/2006/relationships/image" Target="../media/image32.jpeg" /><Relationship Id="rId21" Type="http://schemas.openxmlformats.org/officeDocument/2006/relationships/image" Target="../media/image33.jpeg" /><Relationship Id="rId22" Type="http://schemas.openxmlformats.org/officeDocument/2006/relationships/image" Target="../media/image34.jpeg" /><Relationship Id="rId23" Type="http://schemas.openxmlformats.org/officeDocument/2006/relationships/image" Target="../media/image35.jpeg" /><Relationship Id="rId24" Type="http://schemas.openxmlformats.org/officeDocument/2006/relationships/image" Target="../media/image36.jpeg" /><Relationship Id="rId25" Type="http://schemas.openxmlformats.org/officeDocument/2006/relationships/image" Target="../media/image37.jpeg" /><Relationship Id="rId26" Type="http://schemas.openxmlformats.org/officeDocument/2006/relationships/image" Target="../media/image38.jpeg" /><Relationship Id="rId27" Type="http://schemas.microsoft.com/office/2007/relationships/diagramDrawing" Target="../diagrams/drawing8.xml" /><Relationship Id="rId28" Type="http://schemas.openxmlformats.org/officeDocument/2006/relationships/diagramData" Target="../diagrams/data8.xml" /><Relationship Id="rId29" Type="http://schemas.openxmlformats.org/officeDocument/2006/relationships/diagramLayout" Target="../diagrams/layout8.xml" /><Relationship Id="rId3" Type="http://schemas.openxmlformats.org/officeDocument/2006/relationships/diagramData" Target="../diagrams/data5.xml" /><Relationship Id="rId30" Type="http://schemas.openxmlformats.org/officeDocument/2006/relationships/diagramQuickStyle" Target="../diagrams/quickStyle8.xml" /><Relationship Id="rId31" Type="http://schemas.openxmlformats.org/officeDocument/2006/relationships/diagramColors" Target="../diagrams/colors8.xml" /><Relationship Id="rId32" Type="http://schemas.openxmlformats.org/officeDocument/2006/relationships/image" Target="../media/image41.jpeg" /><Relationship Id="rId33" Type="http://schemas.openxmlformats.org/officeDocument/2006/relationships/image" Target="../media/image42.jpeg" /><Relationship Id="rId34" Type="http://schemas.openxmlformats.org/officeDocument/2006/relationships/image" Target="../media/image43.jpeg" /><Relationship Id="rId35" Type="http://schemas.openxmlformats.org/officeDocument/2006/relationships/image" Target="../media/image44.jpeg" /><Relationship Id="rId36" Type="http://schemas.openxmlformats.org/officeDocument/2006/relationships/image" Target="../media/image45.jpeg" /><Relationship Id="rId37" Type="http://schemas.openxmlformats.org/officeDocument/2006/relationships/image" Target="../media/image46.jpeg" /><Relationship Id="rId38" Type="http://schemas.openxmlformats.org/officeDocument/2006/relationships/image" Target="../media/image19.jpeg" /><Relationship Id="rId4" Type="http://schemas.openxmlformats.org/officeDocument/2006/relationships/diagramLayout" Target="../diagrams/layout5.xml" /><Relationship Id="rId5" Type="http://schemas.openxmlformats.org/officeDocument/2006/relationships/diagramQuickStyle" Target="../diagrams/quickStyle5.xml" /><Relationship Id="rId6" Type="http://schemas.openxmlformats.org/officeDocument/2006/relationships/diagramColors" Target="../diagrams/colors5.xml" /><Relationship Id="rId7" Type="http://schemas.microsoft.com/office/2007/relationships/diagramDrawing" Target="../diagrams/drawing6.xml" /><Relationship Id="rId8" Type="http://schemas.openxmlformats.org/officeDocument/2006/relationships/diagramData" Target="../diagrams/data6.xml" /><Relationship Id="rId9" Type="http://schemas.openxmlformats.org/officeDocument/2006/relationships/diagramLayout" Target="../diagrams/layout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51.jpeg" /><Relationship Id="rId11" Type="http://schemas.openxmlformats.org/officeDocument/2006/relationships/image" Target="../media/image52.jpeg" /><Relationship Id="rId12" Type="http://schemas.openxmlformats.org/officeDocument/2006/relationships/image" Target="../media/image53.jpeg" /><Relationship Id="rId13" Type="http://schemas.openxmlformats.org/officeDocument/2006/relationships/image" Target="../media/image54.jpeg" /><Relationship Id="rId14" Type="http://schemas.openxmlformats.org/officeDocument/2006/relationships/image" Target="../media/image55.jpeg" /><Relationship Id="rId15" Type="http://schemas.openxmlformats.org/officeDocument/2006/relationships/image" Target="../media/image56.jpeg" /><Relationship Id="rId16" Type="http://schemas.openxmlformats.org/officeDocument/2006/relationships/image" Target="../media/image57.jpeg" /><Relationship Id="rId17" Type="http://schemas.openxmlformats.org/officeDocument/2006/relationships/image" Target="../media/image58.jpeg" /><Relationship Id="rId18" Type="http://schemas.openxmlformats.org/officeDocument/2006/relationships/image" Target="../media/image19.jpeg" /><Relationship Id="rId2" Type="http://schemas.openxmlformats.org/officeDocument/2006/relationships/notesSlide" Target="../notesSlides/notesSlide2.xml" /><Relationship Id="rId3" Type="http://schemas.openxmlformats.org/officeDocument/2006/relationships/chart" Target="../charts/chart3.xml" /><Relationship Id="rId4" Type="http://schemas.openxmlformats.org/officeDocument/2006/relationships/chart" Target="../charts/chart4.xml" /><Relationship Id="rId5" Type="http://schemas.openxmlformats.org/officeDocument/2006/relationships/chart" Target="../charts/chart5.xml" /><Relationship Id="rId6" Type="http://schemas.openxmlformats.org/officeDocument/2006/relationships/image" Target="../media/image47.jpeg" /><Relationship Id="rId7" Type="http://schemas.openxmlformats.org/officeDocument/2006/relationships/image" Target="../media/image48.jpeg" /><Relationship Id="rId8" Type="http://schemas.openxmlformats.org/officeDocument/2006/relationships/image" Target="../media/image49.jpeg" /><Relationship Id="rId9" Type="http://schemas.openxmlformats.org/officeDocument/2006/relationships/image" Target="../media/image50.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34.jpeg" /><Relationship Id="rId11" Type="http://schemas.openxmlformats.org/officeDocument/2006/relationships/image" Target="../media/image36.jpeg" /><Relationship Id="rId12" Type="http://schemas.openxmlformats.org/officeDocument/2006/relationships/image" Target="../media/image38.jpeg" /><Relationship Id="rId2" Type="http://schemas.openxmlformats.org/officeDocument/2006/relationships/image" Target="../media/image59.jpeg" /><Relationship Id="rId3" Type="http://schemas.openxmlformats.org/officeDocument/2006/relationships/image" Target="../media/image60.jpeg" /><Relationship Id="rId4" Type="http://schemas.openxmlformats.org/officeDocument/2006/relationships/image" Target="../media/image61.jpeg" /><Relationship Id="rId5" Type="http://schemas.openxmlformats.org/officeDocument/2006/relationships/image" Target="../media/image62.jpeg" /><Relationship Id="rId6" Type="http://schemas.openxmlformats.org/officeDocument/2006/relationships/image" Target="../media/image63.jpeg" /><Relationship Id="rId7" Type="http://schemas.openxmlformats.org/officeDocument/2006/relationships/image" Target="../media/image64.jpeg" /><Relationship Id="rId8" Type="http://schemas.openxmlformats.org/officeDocument/2006/relationships/image" Target="../media/image29.jpeg" /><Relationship Id="rId9" Type="http://schemas.openxmlformats.org/officeDocument/2006/relationships/image" Target="../media/image33.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microsoft.com/office/2007/relationships/diagramDrawing" Target="../diagrams/drawing9.xml" /><Relationship Id="rId3" Type="http://schemas.openxmlformats.org/officeDocument/2006/relationships/diagramData" Target="../diagrams/data9.xml" /><Relationship Id="rId4" Type="http://schemas.openxmlformats.org/officeDocument/2006/relationships/diagramLayout" Target="../diagrams/layout9.xml" /><Relationship Id="rId5" Type="http://schemas.openxmlformats.org/officeDocument/2006/relationships/diagramQuickStyle" Target="../diagrams/quickStyle9.xml" /><Relationship Id="rId6" Type="http://schemas.openxmlformats.org/officeDocument/2006/relationships/diagramColors" Target="../diagrams/colors9.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3">
            <a:lum/>
          </a:blip>
          <a:stretch>
            <a:fillRect/>
          </a:stretch>
        </a:blipFill>
        <a:effectLst/>
      </p:bgPr>
    </p:bg>
    <p:spTree>
      <p:nvGrpSpPr>
        <p:cNvPr id="1" name=""/>
        <p:cNvGrpSpPr/>
        <p:nvPr/>
      </p:nvGrpSpPr>
      <p:grpSpPr>
        <a:xfrm>
          <a:off x="0" y="0"/>
          <a:ext cx="0" cy="0"/>
        </a:xfrm>
      </p:grpSpPr>
      <p:sp>
        <p:nvSpPr>
          <p:cNvPr id="2" name="Заголовок 1"/>
          <p:cNvSpPr txBox="1"/>
          <p:nvPr/>
        </p:nvSpPr>
        <p:spPr>
          <a:xfrm>
            <a:off x="2652235" y="361645"/>
            <a:ext cx="6993521" cy="296897"/>
          </a:xfrm>
          <a:prstGeom prst="rect">
            <a:avLst/>
          </a:prstGeom>
        </p:spPr>
        <p:txBody>
          <a:bodyPr vert="horz" lIns="68580" tIns="34290" rIns="68580" bIns="34290" rtlCol="0" anchor="ctr" anchorCtr="0">
            <a:normAutofit fontScale="90000"/>
          </a:bodyPr>
          <a:lstStyle/>
          <a:p>
            <a:pPr algn="ctr" defTabSz="685800">
              <a:lnSpc>
                <a:spcPct val="90000"/>
              </a:lnSpc>
              <a:spcBef>
                <a:spcPct val="0"/>
              </a:spcBef>
              <a:buClrTx/>
              <a:defRPr/>
            </a:pPr>
            <a:r>
              <a:rPr lang="ru-RU" sz="1500" b="1" kern="1200">
                <a:solidFill>
                  <a:schemeClr val="tx1"/>
                </a:solidFill>
                <a:latin typeface="Arial Black" panose="020b0a04020102020204" pitchFamily="34" charset="0"/>
                <a:ea typeface="+mj-ea"/>
                <a:cs typeface="Arial" panose="020b0604020202020204" pitchFamily="34" charset="0"/>
              </a:rPr>
              <a:t>КАЗАХСКИЙ НАЦИОНАЛЬНЫЙ УНИВЕРСИТЕТ ИМ. АЛЬ-ФАРАБИ</a:t>
            </a:r>
          </a:p>
        </p:txBody>
      </p:sp>
      <p:sp>
        <p:nvSpPr>
          <p:cNvPr id="3" name="TextBox 3"/>
          <p:cNvSpPr txBox="1">
            <a:spLocks noChangeArrowheads="1"/>
          </p:cNvSpPr>
          <p:nvPr/>
        </p:nvSpPr>
        <p:spPr bwMode="auto">
          <a:xfrm>
            <a:off x="3936426" y="658542"/>
            <a:ext cx="4205396" cy="430887"/>
          </a:xfrm>
          <a:prstGeom prst="rect">
            <a:avLst/>
          </a:prstGeom>
          <a:noFill/>
          <a:ln w="9525">
            <a:noFill/>
            <a:miter lim="800000"/>
          </a:ln>
        </p:spPr>
        <p:txBody>
          <a:bodyPr wrap="square">
            <a:spAutoFit/>
          </a:bodyPr>
          <a:lstStyle/>
          <a:p>
            <a:pPr algn="ctr"/>
            <a:r>
              <a:rPr lang="ru-RU" sz="1400" b="1">
                <a:latin typeface="Arial Black" panose="020b0a04020102020204" pitchFamily="34" charset="0"/>
                <a:cs typeface="Arial" panose="020b0604020202020204" pitchFamily="34" charset="0"/>
              </a:rPr>
              <a:t>ЮРИДИЧЕСКИЙ ФАКУЛЬТЕТ</a:t>
            </a:r>
          </a:p>
          <a:p>
            <a:pPr algn="ctr"/>
            <a:r>
              <a:rPr lang="en-US" sz="800">
                <a:latin typeface="Arial" panose="020b0604020202020204" pitchFamily="34" charset="0"/>
                <a:cs typeface="Arial" panose="020b0604020202020204" pitchFamily="34" charset="0"/>
              </a:rPr>
              <a:t>https://www.kaznu.kz/ru/357/page/%20Departments/Law_Faculty</a:t>
            </a:r>
            <a:r>
              <a:rPr lang="ru-RU" sz="800">
                <a:latin typeface="Arial" panose="020b0604020202020204" pitchFamily="34" charset="0"/>
                <a:cs typeface="Arial" panose="020b0604020202020204" pitchFamily="34" charset="0"/>
              </a:rPr>
              <a:t> </a:t>
            </a:r>
          </a:p>
        </p:txBody>
      </p:sp>
      <p:pic>
        <p:nvPicPr>
          <p:cNvPr id="4" name="Рисунок 7"/>
          <p:cNvPicPr>
            <a:picLocks noChangeAspect="1"/>
          </p:cNvPicPr>
          <p:nvPr/>
        </p:nvPicPr>
        <p:blipFill>
          <a:blip r:embed="rId2"/>
          <a:stretch>
            <a:fillRect/>
          </a:stretch>
        </p:blipFill>
        <p:spPr bwMode="auto">
          <a:xfrm>
            <a:off x="1518734" y="276813"/>
            <a:ext cx="630665" cy="628994"/>
          </a:xfrm>
          <a:prstGeom prst="rect">
            <a:avLst/>
          </a:prstGeom>
          <a:noFill/>
          <a:ln w="9525">
            <a:noFill/>
            <a:miter lim="800000"/>
          </a:ln>
          <a:effectLst>
            <a:outerShdw blurRad="50800" dist="38100" algn="l" rotWithShape="0">
              <a:prstClr val="black">
                <a:alpha val="40000"/>
              </a:prstClr>
            </a:outerShdw>
          </a:effectLst>
        </p:spPr>
      </p:pic>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65" y="157309"/>
            <a:ext cx="863951" cy="863951"/>
          </a:xfrm>
          <a:prstGeom prst="rect">
            <a:avLst/>
          </a:prstGeom>
        </p:spPr>
      </p:pic>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8094" y="2169714"/>
            <a:ext cx="391819" cy="625919"/>
          </a:xfrm>
          <a:prstGeom prst="rect">
            <a:avLst/>
          </a:prstGeom>
        </p:spPr>
      </p:pic>
      <p:pic>
        <p:nvPicPr>
          <p:cNvPr id="11" name="Рисунок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95783" y="1233514"/>
            <a:ext cx="2131979" cy="568528"/>
          </a:xfrm>
          <a:prstGeom prst="rect">
            <a:avLst/>
          </a:prstGeom>
        </p:spPr>
      </p:pic>
      <p:pic>
        <p:nvPicPr>
          <p:cNvPr id="12" name="Рисунок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3807" y="2112710"/>
            <a:ext cx="837288" cy="837288"/>
          </a:xfrm>
          <a:prstGeom prst="rect">
            <a:avLst/>
          </a:prstGeom>
        </p:spPr>
      </p:pic>
      <p:pic>
        <p:nvPicPr>
          <p:cNvPr id="13" name="Рисунок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2266" y="4275521"/>
            <a:ext cx="2654053" cy="541427"/>
          </a:xfrm>
          <a:prstGeom prst="rect">
            <a:avLst/>
          </a:prstGeom>
        </p:spPr>
      </p:pic>
      <p:pic>
        <p:nvPicPr>
          <p:cNvPr id="14" name="Рисунок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10142" y="1803245"/>
            <a:ext cx="486644" cy="486644"/>
          </a:xfrm>
          <a:prstGeom prst="rect">
            <a:avLst/>
          </a:prstGeom>
        </p:spPr>
      </p:pic>
      <p:pic>
        <p:nvPicPr>
          <p:cNvPr id="15" name="Рисунок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93993" y="1802042"/>
            <a:ext cx="506631" cy="506631"/>
          </a:xfrm>
          <a:prstGeom prst="rect">
            <a:avLst/>
          </a:prstGeom>
        </p:spPr>
      </p:pic>
      <p:pic>
        <p:nvPicPr>
          <p:cNvPr id="16" name="Рисунок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85808" y="1819368"/>
            <a:ext cx="506631" cy="514459"/>
          </a:xfrm>
          <a:prstGeom prst="rect">
            <a:avLst/>
          </a:prstGeom>
        </p:spPr>
      </p:pic>
      <p:pic>
        <p:nvPicPr>
          <p:cNvPr id="17" name="Рисунок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34452" y="2890739"/>
            <a:ext cx="383557" cy="383557"/>
          </a:xfrm>
          <a:prstGeom prst="rect">
            <a:avLst/>
          </a:prstGeom>
        </p:spPr>
      </p:pic>
      <p:pic>
        <p:nvPicPr>
          <p:cNvPr id="18" name="Рисунок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26356" y="2843017"/>
            <a:ext cx="383557" cy="383557"/>
          </a:xfrm>
          <a:prstGeom prst="rect">
            <a:avLst/>
          </a:prstGeom>
        </p:spPr>
      </p:pic>
      <p:pic>
        <p:nvPicPr>
          <p:cNvPr id="5" name="Рисунок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570921" y="1803068"/>
            <a:ext cx="602004" cy="530766"/>
          </a:xfrm>
          <a:prstGeom prst="rect">
            <a:avLst/>
          </a:prstGeom>
        </p:spPr>
      </p:pic>
      <p:pic>
        <p:nvPicPr>
          <p:cNvPr id="19" name="Рисунок 18"/>
          <p:cNvPicPr>
            <a:picLocks noChangeAspect="1"/>
          </p:cNvPicPr>
          <p:nvPr/>
        </p:nvPicPr>
        <p:blipFill>
          <a:blip r:embed="rId1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2034594" y="4851133"/>
            <a:ext cx="617641" cy="616361"/>
          </a:xfrm>
          <a:prstGeom prst="rect">
            <a:avLst/>
          </a:prstGeom>
          <a:effectLst/>
        </p:spPr>
      </p:pic>
      <p:cxnSp>
        <p:nvCxnSpPr>
          <p:cNvPr id="20" name="Прямая соединительная линия 19"/>
          <p:cNvCxnSpPr/>
          <p:nvPr/>
        </p:nvCxnSpPr>
        <p:spPr>
          <a:xfrm flipV="1">
            <a:off x="5095783" y="3204666"/>
            <a:ext cx="6878810" cy="46471"/>
          </a:xfrm>
          <a:prstGeom prst="line">
            <a:avLst/>
          </a:prstGeom>
          <a:ln w="76200" cmpd="thinThick">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21" name="Прямоугольник 20"/>
          <p:cNvSpPr/>
          <p:nvPr/>
        </p:nvSpPr>
        <p:spPr>
          <a:xfrm>
            <a:off x="4157330" y="2322246"/>
            <a:ext cx="4274289" cy="984885"/>
          </a:xfrm>
          <a:prstGeom prst="rect">
            <a:avLst/>
          </a:prstGeom>
        </p:spPr>
        <p:txBody>
          <a:bodyPr wrap="square">
            <a:spAutoFit/>
          </a:bodyPr>
          <a:lstStyle/>
          <a:p>
            <a:pPr algn="just"/>
            <a:r>
              <a:rPr lang="kk-KZ" sz="1000" kern="1800">
                <a:latin typeface="Arial" panose="020b0604020202020204" pitchFamily="34" charset="0"/>
                <a:ea typeface="Times New Roman" panose="02020603050405020304" pitchFamily="18" charset="0"/>
                <a:cs typeface="Arial" panose="020b0604020202020204" pitchFamily="34" charset="0"/>
              </a:rPr>
              <a:t>в рейтинге </a:t>
            </a:r>
            <a:r>
              <a:rPr lang="kk-KZ" sz="1000" b="1" kern="1800">
                <a:latin typeface="Arial Black" panose="020b0a04020102020204" pitchFamily="34" charset="0"/>
                <a:ea typeface="Times New Roman" panose="02020603050405020304" pitchFamily="18" charset="0"/>
              </a:rPr>
              <a:t>QS World University Rankings150 место </a:t>
            </a:r>
          </a:p>
          <a:p>
            <a:pPr algn="just"/>
            <a:r>
              <a:rPr lang="ru-RU" sz="1000">
                <a:latin typeface="Arial" panose="020b0604020202020204" pitchFamily="34" charset="0"/>
                <a:cs typeface="Arial" panose="020b0604020202020204" pitchFamily="34" charset="0"/>
              </a:rPr>
              <a:t>в предметном рейтинге </a:t>
            </a:r>
            <a:r>
              <a:rPr lang="ru-RU" sz="1000" b="1">
                <a:latin typeface="Arial Black" panose="020b0a04020102020204" pitchFamily="34" charset="0"/>
              </a:rPr>
              <a:t>QS by Subject</a:t>
            </a:r>
            <a:endParaRPr lang="en-US" sz="1000" b="1">
              <a:latin typeface="Arial Black" panose="020b0a04020102020204" pitchFamily="34" charset="0"/>
            </a:endParaRPr>
          </a:p>
          <a:p>
            <a:pPr algn="just"/>
            <a:r>
              <a:rPr lang="ru-RU" sz="1000">
                <a:latin typeface="Arial" panose="020b0604020202020204" pitchFamily="34" charset="0"/>
                <a:cs typeface="Arial" panose="020b0604020202020204" pitchFamily="34" charset="0"/>
              </a:rPr>
              <a:t>в рейтинге </a:t>
            </a:r>
            <a:r>
              <a:rPr lang="ru-RU" sz="1000" b="1">
                <a:latin typeface="Arial Black" panose="020b0a04020102020204" pitchFamily="34" charset="0"/>
              </a:rPr>
              <a:t>«</a:t>
            </a:r>
            <a:r>
              <a:rPr lang="en-US" sz="1000" b="1">
                <a:latin typeface="Arial Black" panose="020b0a04020102020204" pitchFamily="34" charset="0"/>
              </a:rPr>
              <a:t>QS Asia University Rankings 2023: </a:t>
            </a:r>
            <a:r>
              <a:rPr lang="ru-RU" sz="1000" b="1">
                <a:latin typeface="Arial Black" panose="020b0a04020102020204" pitchFamily="34" charset="0"/>
              </a:rPr>
              <a:t>Центральная Азия» 1-ое место </a:t>
            </a:r>
          </a:p>
          <a:p>
            <a:pPr algn="just"/>
            <a:r>
              <a:rPr lang="kk-KZ" sz="1000">
                <a:latin typeface="Arial" panose="020b0604020202020204" pitchFamily="34" charset="0"/>
                <a:cs typeface="Arial" panose="020b0604020202020204" pitchFamily="34" charset="0"/>
              </a:rPr>
              <a:t>знак превосходства </a:t>
            </a:r>
            <a:r>
              <a:rPr lang="kk-KZ" sz="1000" b="1">
                <a:latin typeface="Arial Black" panose="020b0a04020102020204" pitchFamily="34" charset="0"/>
              </a:rPr>
              <a:t>QS STARS «5 звезд»</a:t>
            </a:r>
          </a:p>
          <a:p>
            <a:pPr algn="just"/>
            <a:r>
              <a:rPr lang="en-US" sz="800" b="1">
                <a:latin typeface="Arial" panose="020b0604020202020204" pitchFamily="34" charset="0"/>
                <a:cs typeface="Arial" panose="020b0604020202020204" pitchFamily="34" charset="0"/>
              </a:rPr>
              <a:t>https://www.kaznu.kz/ru/3/news/one/28532/</a:t>
            </a:r>
            <a:endParaRPr lang="kk-KZ" sz="800" b="1">
              <a:latin typeface="Arial" panose="020b0604020202020204" pitchFamily="34" charset="0"/>
              <a:cs typeface="Arial" panose="020b0604020202020204" pitchFamily="34" charset="0"/>
            </a:endParaRPr>
          </a:p>
        </p:txBody>
      </p:sp>
      <p:sp>
        <p:nvSpPr>
          <p:cNvPr id="22" name="Прямоугольник 21"/>
          <p:cNvSpPr/>
          <p:nvPr/>
        </p:nvSpPr>
        <p:spPr>
          <a:xfrm>
            <a:off x="2546338" y="3403716"/>
            <a:ext cx="2419963" cy="646331"/>
          </a:xfrm>
          <a:prstGeom prst="rect">
            <a:avLst/>
          </a:prstGeom>
        </p:spPr>
        <p:txBody>
          <a:bodyPr wrap="square">
            <a:spAutoFit/>
          </a:bodyPr>
          <a:lstStyle/>
          <a:p>
            <a:pPr algn="ctr"/>
            <a:r>
              <a:rPr lang="kk-KZ" sz="900" b="1" kern="1800">
                <a:latin typeface="Arial Black" panose="020b0a04020102020204" pitchFamily="34" charset="0"/>
                <a:ea typeface="Times New Roman" panose="02020603050405020304" pitchFamily="18" charset="0"/>
                <a:cs typeface="Arial" panose="020b0604020202020204" pitchFamily="34" charset="0"/>
              </a:rPr>
              <a:t>Признан первым</a:t>
            </a:r>
          </a:p>
          <a:p>
            <a:pPr algn="ctr"/>
            <a:r>
              <a:rPr lang="kk-KZ" sz="900" b="1" kern="1800">
                <a:latin typeface="Arial" panose="020b0604020202020204" pitchFamily="34" charset="0"/>
                <a:ea typeface="Times New Roman" panose="02020603050405020304" pitchFamily="18" charset="0"/>
                <a:cs typeface="Arial" panose="020b0604020202020204" pitchFamily="34" charset="0"/>
              </a:rPr>
              <a:t> </a:t>
            </a:r>
            <a:r>
              <a:rPr lang="x-none" sz="900">
                <a:latin typeface="Arial" panose="020b0604020202020204" pitchFamily="34" charset="0"/>
                <a:cs typeface="Arial" panose="020b0604020202020204" pitchFamily="34" charset="0"/>
              </a:rPr>
              <a:t>в национальном рейтинге востребованности вузов Республики Казахстан – 2022 (НААР) </a:t>
            </a:r>
            <a:endParaRPr lang="ru-RU" sz="900">
              <a:latin typeface="Arial" panose="020b0604020202020204" pitchFamily="34" charset="0"/>
              <a:cs typeface="Arial" panose="020b0604020202020204" pitchFamily="34" charset="0"/>
            </a:endParaRPr>
          </a:p>
        </p:txBody>
      </p:sp>
      <p:sp>
        <p:nvSpPr>
          <p:cNvPr id="23" name="Прямоугольник 22"/>
          <p:cNvSpPr/>
          <p:nvPr/>
        </p:nvSpPr>
        <p:spPr>
          <a:xfrm>
            <a:off x="262382" y="3390086"/>
            <a:ext cx="2527948" cy="646331"/>
          </a:xfrm>
          <a:prstGeom prst="rect">
            <a:avLst/>
          </a:prstGeom>
        </p:spPr>
        <p:txBody>
          <a:bodyPr wrap="square">
            <a:spAutoFit/>
          </a:bodyPr>
          <a:lstStyle/>
          <a:p>
            <a:pPr algn="ctr"/>
            <a:r>
              <a:rPr lang="kk-KZ" sz="900" b="1">
                <a:latin typeface="Arial Black" panose="020b0a04020102020204" pitchFamily="34" charset="0"/>
                <a:cs typeface="Arial" panose="020b0604020202020204" pitchFamily="34" charset="0"/>
              </a:rPr>
              <a:t>Ведущий многопрофильный вуз Казахстана </a:t>
            </a:r>
            <a:r>
              <a:rPr lang="ru-RU" sz="900" b="1">
                <a:latin typeface="Arial Black" panose="020b0a04020102020204" pitchFamily="34" charset="0"/>
                <a:cs typeface="Arial" panose="020b0604020202020204" pitchFamily="34" charset="0"/>
              </a:rPr>
              <a:t>в</a:t>
            </a:r>
            <a:r>
              <a:rPr lang="en-US" sz="900" b="1">
                <a:latin typeface="Arial Black" panose="020b0a04020102020204" pitchFamily="34" charset="0"/>
                <a:cs typeface="Arial" panose="020b0604020202020204" pitchFamily="34" charset="0"/>
              </a:rPr>
              <a:t> </a:t>
            </a:r>
            <a:r>
              <a:rPr lang="kk-KZ" sz="900" b="1">
                <a:latin typeface="Arial Black" panose="020b0a04020102020204" pitchFamily="34" charset="0"/>
                <a:cs typeface="Arial" panose="020b0604020202020204" pitchFamily="34" charset="0"/>
              </a:rPr>
              <a:t>2022 году </a:t>
            </a:r>
          </a:p>
          <a:p>
            <a:pPr algn="ctr"/>
            <a:r>
              <a:rPr lang="kk-KZ" sz="900">
                <a:latin typeface="Arial" panose="020b0604020202020204" pitchFamily="34" charset="0"/>
                <a:cs typeface="Arial" panose="020b0604020202020204" pitchFamily="34" charset="0"/>
              </a:rPr>
              <a:t>(Независимо</a:t>
            </a:r>
            <a:r>
              <a:rPr lang="ru-RU" sz="900">
                <a:latin typeface="Arial" panose="020b0604020202020204" pitchFamily="34" charset="0"/>
                <a:cs typeface="Arial" panose="020b0604020202020204" pitchFamily="34" charset="0"/>
              </a:rPr>
              <a:t>е</a:t>
            </a:r>
            <a:r>
              <a:rPr lang="kk-KZ" sz="900">
                <a:latin typeface="Arial" panose="020b0604020202020204" pitchFamily="34" charset="0"/>
                <a:cs typeface="Arial" panose="020b0604020202020204" pitchFamily="34" charset="0"/>
              </a:rPr>
              <a:t> агентство по обеспечению качества в образовании НАОКО - </a:t>
            </a:r>
            <a:r>
              <a:rPr lang="en-US" sz="900">
                <a:latin typeface="Arial" panose="020b0604020202020204" pitchFamily="34" charset="0"/>
                <a:cs typeface="Arial" panose="020b0604020202020204" pitchFamily="34" charset="0"/>
              </a:rPr>
              <a:t>IQAA</a:t>
            </a:r>
            <a:r>
              <a:rPr lang="kk-KZ" sz="900">
                <a:latin typeface="Arial" panose="020b0604020202020204" pitchFamily="34" charset="0"/>
                <a:cs typeface="Arial" panose="020b0604020202020204" pitchFamily="34" charset="0"/>
              </a:rPr>
              <a:t>) </a:t>
            </a:r>
            <a:endParaRPr lang="ru-RU" sz="900">
              <a:latin typeface="Arial" panose="020b0604020202020204" pitchFamily="34" charset="0"/>
              <a:cs typeface="Arial" panose="020b0604020202020204" pitchFamily="34" charset="0"/>
            </a:endParaRPr>
          </a:p>
        </p:txBody>
      </p:sp>
      <p:sp>
        <p:nvSpPr>
          <p:cNvPr id="24" name="Прямоугольник 23"/>
          <p:cNvSpPr/>
          <p:nvPr/>
        </p:nvSpPr>
        <p:spPr>
          <a:xfrm>
            <a:off x="916067" y="5592699"/>
            <a:ext cx="3107184" cy="784830"/>
          </a:xfrm>
          <a:prstGeom prst="rect">
            <a:avLst/>
          </a:prstGeom>
        </p:spPr>
        <p:txBody>
          <a:bodyPr wrap="square">
            <a:spAutoFit/>
          </a:bodyPr>
          <a:lstStyle/>
          <a:p>
            <a:pPr algn="ctr"/>
            <a:r>
              <a:rPr lang="kk-KZ" sz="900" b="1">
                <a:latin typeface="Arial Black" panose="020b0a04020102020204" pitchFamily="34" charset="0"/>
                <a:ea typeface="Calibri" panose="020f0502020204030204" pitchFamily="34" charset="0"/>
              </a:rPr>
              <a:t>Международный сертификат органа «TQCS International», </a:t>
            </a:r>
            <a:r>
              <a:rPr lang="kk-KZ" sz="900">
                <a:latin typeface="Arial Black" panose="020b0a04020102020204" pitchFamily="34" charset="0"/>
              </a:rPr>
              <a:t>соответствие системы менеджмента качества университета требованиям международных стандартов ISO 9001:2015</a:t>
            </a:r>
            <a:endParaRPr lang="ru-RU" sz="900">
              <a:latin typeface="Arial Black" panose="020b0a04020102020204" pitchFamily="34" charset="0"/>
            </a:endParaRPr>
          </a:p>
        </p:txBody>
      </p:sp>
      <p:graphicFrame>
        <p:nvGraphicFramePr>
          <p:cNvPr id="27" name="Схема 26"/>
          <p:cNvGraphicFramePr/>
          <p:nvPr>
            <p:extLst>
              <p:ext uri="{D42A27DB-BD31-4B8C-83A1-F6EECF244321}">
                <p14:modId xmlns:p14="http://schemas.microsoft.com/office/powerpoint/2010/main" val="235287380"/>
              </p:ext>
            </p:extLst>
          </p:nvPr>
        </p:nvGraphicFramePr>
        <p:xfrm>
          <a:off x="4809744" y="3602343"/>
          <a:ext cx="3248823" cy="2658862"/>
        </p:xfrm>
        <a:graphic>
          <a:graphicData uri="http://schemas.openxmlformats.org/drawingml/2006/diagram">
            <dgm:relIds xmlns:dgm="http://schemas.openxmlformats.org/drawingml/2006/diagram" r:dm="rId14" r:lo="rId15" r:qs="rId16" r:cs="rId17"/>
          </a:graphicData>
        </a:graphic>
      </p:graphicFrame>
      <p:sp>
        <p:nvSpPr>
          <p:cNvPr id="28" name="Прямоугольник 27"/>
          <p:cNvSpPr/>
          <p:nvPr/>
        </p:nvSpPr>
        <p:spPr>
          <a:xfrm>
            <a:off x="5229649" y="5732701"/>
            <a:ext cx="2096209" cy="338554"/>
          </a:xfrm>
          <a:prstGeom prst="rect">
            <a:avLst/>
          </a:prstGeom>
        </p:spPr>
        <p:txBody>
          <a:bodyPr wrap="square">
            <a:spAutoFit/>
          </a:bodyPr>
          <a:lstStyle/>
          <a:p>
            <a:pPr indent="177800" algn="ctr"/>
            <a:r>
              <a:rPr lang="ru-RU" sz="1600" b="1">
                <a:solidFill>
                  <a:srgbClr val="FFC000"/>
                </a:solidFill>
                <a:effectLst>
                  <a:outerShdw blurRad="50800" dist="38100" dir="2700000" algn="tl" rotWithShape="0">
                    <a:prstClr val="black">
                      <a:alpha val="40000"/>
                    </a:prstClr>
                  </a:outerShdw>
                </a:effectLst>
                <a:latin typeface="Arial Black" panose="020b0a04020102020204" pitchFamily="34" charset="0"/>
              </a:rPr>
              <a:t>1955 год</a:t>
            </a:r>
            <a:endParaRPr lang="ru-RU" sz="1600">
              <a:solidFill>
                <a:srgbClr val="FFC000"/>
              </a:solidFill>
              <a:effectLst>
                <a:outerShdw blurRad="50800" dist="38100" dir="2700000" algn="tl" rotWithShape="0">
                  <a:prstClr val="black">
                    <a:alpha val="40000"/>
                  </a:prstClr>
                </a:outerShdw>
              </a:effectLst>
              <a:latin typeface="Arial Black" panose="020b0a04020102020204" pitchFamily="34" charset="0"/>
            </a:endParaRPr>
          </a:p>
        </p:txBody>
      </p:sp>
      <p:sp>
        <p:nvSpPr>
          <p:cNvPr id="29" name="Табличка 28"/>
          <p:cNvSpPr/>
          <p:nvPr/>
        </p:nvSpPr>
        <p:spPr>
          <a:xfrm>
            <a:off x="9047828" y="5487980"/>
            <a:ext cx="2668824" cy="889549"/>
          </a:xfrm>
          <a:prstGeom prst="plaque">
            <a:avLst/>
          </a:prstGeom>
          <a:effectLst>
            <a:outerShdw blurRad="50800" dist="38100" dir="18900000" algn="bl" rotWithShape="0">
              <a:prstClr val="black">
                <a:alpha val="40000"/>
              </a:prstClr>
            </a:outerShdw>
          </a:effectLst>
          <a:scene3d>
            <a:camera prst="orthographicFront"/>
            <a:lightRig rig="flat" dir="t"/>
          </a:scene3d>
          <a:sp3d z="190500" prstMaterial="plastic">
            <a:bevelT w="120900" h="88900"/>
            <a:bevelB w="88900" h="31750" prst="angle"/>
          </a:sp3d>
        </p:spPr>
        <p:style>
          <a:lnRef idx="0">
            <a:schemeClr val="lt1">
              <a:hueOff val="0"/>
              <a:satOff val="0"/>
              <a:lumOff val="0"/>
              <a:alphaOff val="0"/>
            </a:schemeClr>
          </a:lnRef>
          <a:fillRef idx="1">
            <a:schemeClr val="dk2">
              <a:tint val="60000"/>
              <a:hueOff val="0"/>
              <a:satOff val="0"/>
              <a:lumOff val="0"/>
              <a:alphaOff val="0"/>
            </a:schemeClr>
          </a:fillRef>
          <a:effectRef idx="3">
            <a:scrgbClr r="0" g="0" b="0"/>
          </a:effectRef>
          <a:fontRef idx="minor">
            <a:schemeClr val="dk2">
              <a:hueOff val="0"/>
              <a:satOff val="0"/>
              <a:lumOff val="0"/>
              <a:alphaOff val="0"/>
            </a:schemeClr>
          </a:fontRef>
        </p:style>
        <p:txBody>
          <a:bodyPr/>
          <a:lstStyle/>
          <a:p/>
        </p:txBody>
      </p:sp>
      <p:sp>
        <p:nvSpPr>
          <p:cNvPr id="30" name="Прямоугольник 29"/>
          <p:cNvSpPr/>
          <p:nvPr/>
        </p:nvSpPr>
        <p:spPr>
          <a:xfrm>
            <a:off x="9134927" y="5583383"/>
            <a:ext cx="2494625" cy="1015663"/>
          </a:xfrm>
          <a:prstGeom prst="rect">
            <a:avLst/>
          </a:prstGeom>
        </p:spPr>
        <p:txBody>
          <a:bodyPr wrap="square">
            <a:spAutoFit/>
          </a:bodyPr>
          <a:lstStyle/>
          <a:p>
            <a:pPr indent="177800" algn="ctr"/>
            <a:r>
              <a:rPr lang="ru-RU" sz="1000" b="1">
                <a:latin typeface="Arial" panose="020b0604020202020204" pitchFamily="34" charset="0"/>
                <a:cs typeface="Arial" panose="020b0604020202020204" pitchFamily="34" charset="0"/>
              </a:rPr>
              <a:t>На факультете работали все известные юристы Казахстана: академики Сартаев С.С., Баймаханов М.Т., Байсалов С.Б., Басин Ю.Г. и другие. </a:t>
            </a:r>
            <a:endParaRPr lang="ru-RU" sz="1000">
              <a:latin typeface="Arial" panose="020b0604020202020204" pitchFamily="34" charset="0"/>
              <a:cs typeface="Arial" panose="020b0604020202020204" pitchFamily="34" charset="0"/>
            </a:endParaRPr>
          </a:p>
          <a:p>
            <a:pPr indent="177800" algn="ctr"/>
            <a:endParaRPr lang="ru-RU" sz="1000">
              <a:latin typeface="Book Antiqua" panose="02040602050305030304" pitchFamily="18" charset="0"/>
            </a:endParaRPr>
          </a:p>
        </p:txBody>
      </p:sp>
      <p:pic>
        <p:nvPicPr>
          <p:cNvPr id="31" name="Рисунок 30"/>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8632861" y="3534405"/>
            <a:ext cx="862090" cy="862090"/>
          </a:xfrm>
          <a:prstGeom prst="rect">
            <a:avLst/>
          </a:prstGeom>
          <a:effectLst>
            <a:outerShdw blurRad="50800" dist="38100" dir="18900000" algn="bl" rotWithShape="0">
              <a:prstClr val="black">
                <a:alpha val="40000"/>
              </a:prstClr>
            </a:outerShdw>
          </a:effectLst>
        </p:spPr>
      </p:pic>
      <p:pic>
        <p:nvPicPr>
          <p:cNvPr id="32" name="Рисунок 31"/>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9188222" y="4547148"/>
            <a:ext cx="906499" cy="906499"/>
          </a:xfrm>
          <a:prstGeom prst="rect">
            <a:avLst/>
          </a:prstGeom>
          <a:effectLst>
            <a:outerShdw blurRad="50800" dist="38100" dir="18900000" algn="bl" rotWithShape="0">
              <a:prstClr val="black">
                <a:alpha val="40000"/>
              </a:prstClr>
            </a:outerShdw>
          </a:effectLst>
        </p:spPr>
      </p:pic>
      <p:pic>
        <p:nvPicPr>
          <p:cNvPr id="33" name="Рисунок 3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10640828" y="4557720"/>
            <a:ext cx="885353" cy="885353"/>
          </a:xfrm>
          <a:prstGeom prst="rect">
            <a:avLst/>
          </a:prstGeom>
          <a:effectLst>
            <a:outerShdw blurRad="50800" dist="38100" dir="18900000" algn="bl" rotWithShape="0">
              <a:prstClr val="black">
                <a:alpha val="40000"/>
              </a:prstClr>
            </a:outerShdw>
          </a:effectLst>
        </p:spPr>
      </p:pic>
      <p:pic>
        <p:nvPicPr>
          <p:cNvPr id="34" name="Рисунок 3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0123449" y="3479483"/>
            <a:ext cx="847260" cy="847260"/>
          </a:xfrm>
          <a:prstGeom prst="rect">
            <a:avLst/>
          </a:prstGeom>
          <a:effectLst>
            <a:outerShdw blurRad="50800" dist="38100" dir="18900000" algn="bl" rotWithShape="0">
              <a:prstClr val="black">
                <a:alpha val="40000"/>
              </a:prstClr>
            </a:outerShdw>
          </a:effectLst>
        </p:spPr>
      </p:pic>
      <p:sp>
        <p:nvSpPr>
          <p:cNvPr id="37" name="Прямоугольник 36"/>
          <p:cNvSpPr/>
          <p:nvPr/>
        </p:nvSpPr>
        <p:spPr>
          <a:xfrm>
            <a:off x="474102" y="1314338"/>
            <a:ext cx="4232317" cy="820994"/>
          </a:xfrm>
          <a:prstGeom prst="rect">
            <a:avLst/>
          </a:prstGeom>
        </p:spPr>
        <p:txBody>
          <a:bodyPr wrap="square">
            <a:spAutoFit/>
          </a:bodyPr>
          <a:lstStyle/>
          <a:p>
            <a:pPr lvl="0" algn="ctr">
              <a:lnSpc>
                <a:spcPct val="115000"/>
              </a:lnSpc>
              <a:spcAft>
                <a:spcPct val="0"/>
              </a:spcAft>
            </a:pPr>
            <a:r>
              <a:rPr lang="kk-KZ" sz="1400" b="1" kern="1800">
                <a:latin typeface="Arial Black" panose="020b0a04020102020204" pitchFamily="34" charset="0"/>
                <a:ea typeface="Times New Roman" panose="02020603050405020304" pitchFamily="18" charset="0"/>
                <a:cs typeface="Times New Roman" panose="02020603050405020304" pitchFamily="18" charset="0"/>
              </a:rPr>
              <a:t>В 2022 году КазНУ им. аль-Фараби получил статус исследовательского университета</a:t>
            </a:r>
            <a:endParaRPr lang="ru-RU" sz="140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39" name="Рисунок 38"/>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8972996" y="1219398"/>
            <a:ext cx="2110509" cy="1406126"/>
          </a:xfrm>
          <a:prstGeom prst="rect">
            <a:avLst/>
          </a:prstGeom>
          <a:effectLst>
            <a:outerShdw blurRad="50800" dist="38100" dir="18900000" algn="bl" rotWithShape="0">
              <a:prstClr val="black">
                <a:alpha val="40000"/>
              </a:prstClr>
            </a:outerShdw>
          </a:effectLst>
          <a:scene3d>
            <a:camera prst="orthographicFront"/>
            <a:lightRig rig="threePt" dir="t"/>
          </a:scene3d>
          <a:sp3d>
            <a:bevelT/>
          </a:sp3d>
        </p:spPr>
      </p:pic>
      <p:sp>
        <p:nvSpPr>
          <p:cNvPr id="40" name="Прямоугольник 39"/>
          <p:cNvSpPr/>
          <p:nvPr/>
        </p:nvSpPr>
        <p:spPr>
          <a:xfrm>
            <a:off x="8040660" y="2698220"/>
            <a:ext cx="3975180" cy="489365"/>
          </a:xfrm>
          <a:prstGeom prst="rect">
            <a:avLst/>
          </a:prstGeom>
        </p:spPr>
        <p:txBody>
          <a:bodyPr wrap="square">
            <a:spAutoFit/>
          </a:bodyPr>
          <a:lstStyle/>
          <a:p>
            <a:pPr algn="ctr">
              <a:lnSpc>
                <a:spcPct val="115000"/>
              </a:lnSpc>
              <a:spcAft>
                <a:spcPct val="0"/>
              </a:spcAft>
            </a:pPr>
            <a:r>
              <a:rPr lang="ru-RU" sz="1200" b="1" kern="1800">
                <a:latin typeface="Arial Black" panose="020b0a04020102020204" pitchFamily="34" charset="0"/>
                <a:ea typeface="Times New Roman" panose="02020603050405020304" pitchFamily="18" charset="0"/>
                <a:cs typeface="Times New Roman" panose="02020603050405020304" pitchFamily="18" charset="0"/>
              </a:rPr>
              <a:t>Председатель Правления - Ректор  </a:t>
            </a:r>
            <a:endParaRPr lang="ru-RU" sz="1200">
              <a:latin typeface="Arial Black" panose="020b0a04020102020204" pitchFamily="34" charset="0"/>
              <a:ea typeface="Calibri" panose="020f0502020204030204" pitchFamily="34" charset="0"/>
              <a:cs typeface="Times New Roman" panose="02020603050405020304" pitchFamily="18" charset="0"/>
            </a:endParaRPr>
          </a:p>
          <a:p>
            <a:pPr algn="ctr"/>
            <a:r>
              <a:rPr lang="ru-RU" sz="1200" b="1" kern="1800" err="1">
                <a:latin typeface="Arial Black" panose="020b0a04020102020204" pitchFamily="34" charset="0"/>
                <a:ea typeface="Times New Roman" panose="02020603050405020304" pitchFamily="18" charset="0"/>
              </a:rPr>
              <a:t>Жансеит Кансеитулы Түймебаев</a:t>
            </a:r>
            <a:endParaRPr lang="ru-RU" sz="1200">
              <a:latin typeface="Arial Black" panose="020b0a04020102020204" pitchFamily="34" charset="0"/>
            </a:endParaRPr>
          </a:p>
        </p:txBody>
      </p:sp>
      <p:cxnSp>
        <p:nvCxnSpPr>
          <p:cNvPr id="41" name="Прямая соединительная линия 40"/>
          <p:cNvCxnSpPr/>
          <p:nvPr/>
        </p:nvCxnSpPr>
        <p:spPr>
          <a:xfrm flipV="1">
            <a:off x="343251" y="1200815"/>
            <a:ext cx="11465128" cy="28764"/>
          </a:xfrm>
          <a:prstGeom prst="line">
            <a:avLst/>
          </a:prstGeom>
          <a:ln w="76200" cmpd="thinThick">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6" name="Нижний колонтитул 5"/>
          <p:cNvSpPr>
            <a:spLocks noGrp="1"/>
          </p:cNvSpPr>
          <p:nvPr>
            <p:ph type="ftr" sz="quarter" idx="11"/>
          </p:nvPr>
        </p:nvSpPr>
        <p:spPr>
          <a:xfrm>
            <a:off x="4027021" y="6416483"/>
            <a:ext cx="5020805" cy="365125"/>
          </a:xfrm>
        </p:spPr>
        <p:txBody>
          <a:bodyPr/>
          <a:lstStyle/>
          <a:p>
            <a:r>
              <a:rPr lang="ru-RU" sz="800">
                <a:latin typeface="Arial" panose="020b0604020202020204" pitchFamily="34" charset="0"/>
                <a:cs typeface="Arial" panose="020b0604020202020204" pitchFamily="34" charset="0"/>
              </a:rPr>
              <a:t>КАЗАХСКИЙ  НАЦИОНАЛЬНЫЙ УНИВЕРСИТЕТ ИМ. АЛЬ-ФАРАБИ, ЮРИДИЧЕСКИЙ ФАКУЛЬТЕТ</a:t>
            </a:r>
          </a:p>
        </p:txBody>
      </p:sp>
    </p:spTree>
    <p:extLst>
      <p:ext uri="{BB962C8B-B14F-4D97-AF65-F5344CB8AC3E}">
        <p14:creationId xmlns:p14="http://schemas.microsoft.com/office/powerpoint/2010/main" val="1241590663"/>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1">
            <a:lum/>
          </a:blip>
          <a:stretch>
            <a:fillRect/>
          </a:stretch>
        </a:blipFill>
        <a:effectLst/>
      </p:bgPr>
    </p:bg>
    <p:spTree>
      <p:nvGrpSpPr>
        <p:cNvPr id="1" name=""/>
        <p:cNvGrpSpPr/>
        <p:nvPr/>
      </p:nvGrpSpPr>
      <p:grpSpPr>
        <a:xfrm>
          <a:off x="0" y="0"/>
          <a:ext cx="0" cy="0"/>
        </a:xfrm>
      </p:grpSpPr>
      <p:graphicFrame>
        <p:nvGraphicFramePr>
          <p:cNvPr id="15" name="Схема 14"/>
          <p:cNvGraphicFramePr/>
          <p:nvPr>
            <p:extLst>
              <p:ext uri="{D42A27DB-BD31-4B8C-83A1-F6EECF244321}">
                <p14:modId xmlns:p14="http://schemas.microsoft.com/office/powerpoint/2010/main" val="690430756"/>
              </p:ext>
            </p:extLst>
          </p:nvPr>
        </p:nvGraphicFramePr>
        <p:xfrm>
          <a:off x="2016336" y="551011"/>
          <a:ext cx="7315923" cy="1619771"/>
        </p:xfrm>
        <a:graphic>
          <a:graphicData uri="http://schemas.openxmlformats.org/drawingml/2006/diagram">
            <dgm:relIds xmlns:dgm="http://schemas.openxmlformats.org/drawingml/2006/diagram" r:dm="rId4" r:lo="rId5" r:qs="rId6" r:cs="rId7"/>
          </a:graphicData>
        </a:graphic>
      </p:graphicFrame>
      <p:graphicFrame>
        <p:nvGraphicFramePr>
          <p:cNvPr id="20" name="Диаграмма 19"/>
          <p:cNvGraphicFramePr/>
          <p:nvPr>
            <p:extLst>
              <p:ext uri="{D42A27DB-BD31-4B8C-83A1-F6EECF244321}">
                <p14:modId xmlns:p14="http://schemas.microsoft.com/office/powerpoint/2010/main" val="1985977176"/>
              </p:ext>
            </p:extLst>
          </p:nvPr>
        </p:nvGraphicFramePr>
        <p:xfrm>
          <a:off x="8495071" y="275983"/>
          <a:ext cx="3490450" cy="2005102"/>
        </p:xfrm>
        <a:graphic>
          <a:graphicData uri="http://schemas.openxmlformats.org/drawingml/2006/chart">
            <c:chart xmlns:c="http://schemas.openxmlformats.org/drawingml/2006/chart" r:id="rId8"/>
          </a:graphicData>
        </a:graphic>
      </p:graphicFrame>
      <p:graphicFrame>
        <p:nvGraphicFramePr>
          <p:cNvPr id="3" name="Схема 2"/>
          <p:cNvGraphicFramePr/>
          <p:nvPr>
            <p:extLst>
              <p:ext uri="{D42A27DB-BD31-4B8C-83A1-F6EECF244321}">
                <p14:modId xmlns:p14="http://schemas.microsoft.com/office/powerpoint/2010/main" val="446039566"/>
              </p:ext>
            </p:extLst>
          </p:nvPr>
        </p:nvGraphicFramePr>
        <p:xfrm>
          <a:off x="6413618" y="2680936"/>
          <a:ext cx="5446345" cy="3899266"/>
        </p:xfrm>
        <a:graphic>
          <a:graphicData uri="http://schemas.openxmlformats.org/drawingml/2006/diagram">
            <dgm:relIds xmlns:dgm="http://schemas.openxmlformats.org/drawingml/2006/diagram" r:dm="rId10" r:lo="rId11" r:qs="rId12" r:cs="rId13"/>
          </a:graphicData>
        </a:graphic>
      </p:graphicFrame>
      <p:cxnSp>
        <p:nvCxnSpPr>
          <p:cNvPr id="31" name="Прямая соединительная линия 30"/>
          <p:cNvCxnSpPr/>
          <p:nvPr/>
        </p:nvCxnSpPr>
        <p:spPr>
          <a:xfrm flipV="1">
            <a:off x="332037" y="2354495"/>
            <a:ext cx="9985815" cy="14140"/>
          </a:xfrm>
          <a:prstGeom prst="line">
            <a:avLst/>
          </a:prstGeom>
          <a:ln w="76200" cmpd="thinThick">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aphicFrame>
        <p:nvGraphicFramePr>
          <p:cNvPr id="13" name="Диаграмма 12"/>
          <p:cNvGraphicFramePr/>
          <p:nvPr>
            <p:extLst>
              <p:ext uri="{D42A27DB-BD31-4B8C-83A1-F6EECF244321}">
                <p14:modId xmlns:p14="http://schemas.microsoft.com/office/powerpoint/2010/main" val="3918388754"/>
              </p:ext>
            </p:extLst>
          </p:nvPr>
        </p:nvGraphicFramePr>
        <p:xfrm>
          <a:off x="206479" y="275983"/>
          <a:ext cx="3131620" cy="2284571"/>
        </p:xfrm>
        <a:graphic>
          <a:graphicData uri="http://schemas.openxmlformats.org/drawingml/2006/chart">
            <c:chart xmlns:c="http://schemas.openxmlformats.org/drawingml/2006/chart" r:id="rId14"/>
          </a:graphicData>
        </a:graphic>
      </p:graphicFrame>
      <p:pic>
        <p:nvPicPr>
          <p:cNvPr id="26" name="Рисунок 25"/>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556264" y="2764440"/>
            <a:ext cx="386017" cy="386017"/>
          </a:xfrm>
          <a:prstGeom prst="rect">
            <a:avLst/>
          </a:prstGeom>
        </p:spPr>
      </p:pic>
      <p:pic>
        <p:nvPicPr>
          <p:cNvPr id="30" name="Рисунок 29"/>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558507" y="4045575"/>
            <a:ext cx="386017" cy="386017"/>
          </a:xfrm>
          <a:prstGeom prst="rect">
            <a:avLst/>
          </a:prstGeom>
        </p:spPr>
      </p:pic>
      <p:pic>
        <p:nvPicPr>
          <p:cNvPr id="36" name="Рисунок 35"/>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556264" y="5613459"/>
            <a:ext cx="386017" cy="386017"/>
          </a:xfrm>
          <a:prstGeom prst="rect">
            <a:avLst/>
          </a:prstGeom>
        </p:spPr>
      </p:pic>
      <p:graphicFrame>
        <p:nvGraphicFramePr>
          <p:cNvPr id="5" name="Схема 4"/>
          <p:cNvGraphicFramePr/>
          <p:nvPr>
            <p:extLst>
              <p:ext uri="{D42A27DB-BD31-4B8C-83A1-F6EECF244321}">
                <p14:modId xmlns:p14="http://schemas.microsoft.com/office/powerpoint/2010/main" val="512021465"/>
              </p:ext>
            </p:extLst>
          </p:nvPr>
        </p:nvGraphicFramePr>
        <p:xfrm>
          <a:off x="-636289" y="2745879"/>
          <a:ext cx="7604600" cy="3754545"/>
        </p:xfrm>
        <a:graphic>
          <a:graphicData uri="http://schemas.openxmlformats.org/drawingml/2006/diagram">
            <dgm:relIds xmlns:dgm="http://schemas.openxmlformats.org/drawingml/2006/diagram" r:dm="rId17" r:lo="rId18" r:qs="rId19" r:cs="rId20"/>
          </a:graphicData>
        </a:graphic>
      </p:graphicFrame>
      <p:sp>
        <p:nvSpPr>
          <p:cNvPr id="37" name="Text Box 9"/>
          <p:cNvSpPr txBox="1">
            <a:spLocks noChangeArrowheads="1"/>
          </p:cNvSpPr>
          <p:nvPr/>
        </p:nvSpPr>
        <p:spPr bwMode="auto">
          <a:xfrm>
            <a:off x="3954784" y="166606"/>
            <a:ext cx="3439025"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rPr>
              <a:t>КАФЕДРЫ ФАКУЛЬТЕТА</a:t>
            </a:r>
          </a:p>
          <a:p>
            <a:pPr marL="0" marR="0" lvl="0" indent="0" algn="ctr" defTabSz="914400" rtl="0" eaLnBrk="0" fontAlgn="base" latinLnBrk="0" hangingPunct="0">
              <a:lnSpc>
                <a:spcPct val="100000"/>
              </a:lnSpc>
              <a:spcBef>
                <a:spcPct val="0"/>
              </a:spcBef>
              <a:spcAft>
                <a:spcPct val="0"/>
              </a:spcAft>
              <a:buClrTx/>
              <a:buSzTx/>
              <a:buFontTx/>
              <a:buNone/>
            </a:pPr>
            <a:r>
              <a:rPr kumimoji="0" lang="en-US" altLang="ru-RU" sz="800" b="1" i="0" u="none" strike="noStrike" cap="none" normalizeH="0" baseline="0">
                <a:ln>
                  <a:noFill/>
                </a:ln>
                <a:solidFill>
                  <a:schemeClr val="tx1"/>
                </a:solidFill>
                <a:effectLst/>
                <a:latin typeface="Arial Black" panose="020b0a04020102020204" pitchFamily="34" charset="0"/>
              </a:rPr>
              <a:t>https://www.kaznu.kz/ru/357/page/</a:t>
            </a:r>
            <a:endParaRPr kumimoji="0" lang="ru-RU" altLang="ru-RU" sz="800" b="1" i="0" u="none" strike="noStrike" cap="none" normalizeH="0" baseline="0">
              <a:ln>
                <a:noFill/>
              </a:ln>
              <a:solidFill>
                <a:schemeClr val="tx1"/>
              </a:solidFill>
              <a:effectLst/>
              <a:latin typeface="Arial Black" panose="020b0a04020102020204" pitchFamily="34" charset="0"/>
            </a:endParaRPr>
          </a:p>
        </p:txBody>
      </p:sp>
      <p:sp>
        <p:nvSpPr>
          <p:cNvPr id="38" name="Text Box 9"/>
          <p:cNvSpPr txBox="1">
            <a:spLocks noChangeArrowheads="1"/>
          </p:cNvSpPr>
          <p:nvPr/>
        </p:nvSpPr>
        <p:spPr bwMode="auto">
          <a:xfrm>
            <a:off x="1339419" y="2347895"/>
            <a:ext cx="3439025"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rPr>
              <a:t>НАУЧНЫЕ ИНСТИТУТЫ И ЦЕНТРЫ</a:t>
            </a:r>
          </a:p>
          <a:p>
            <a:pPr marL="0" marR="0" lvl="0" indent="0" algn="ctr" defTabSz="914400" rtl="0" eaLnBrk="0" fontAlgn="base" latinLnBrk="0" hangingPunct="0">
              <a:lnSpc>
                <a:spcPct val="100000"/>
              </a:lnSpc>
              <a:spcBef>
                <a:spcPct val="0"/>
              </a:spcBef>
              <a:spcAft>
                <a:spcPct val="0"/>
              </a:spcAft>
              <a:buClrTx/>
              <a:buSzTx/>
              <a:buFontTx/>
              <a:buNone/>
            </a:pPr>
            <a:r>
              <a:rPr kumimoji="0" lang="en-US" altLang="ru-RU" sz="800" b="1" i="0" u="none" strike="noStrike" cap="none" normalizeH="0" baseline="0">
                <a:ln>
                  <a:noFill/>
                </a:ln>
                <a:solidFill>
                  <a:schemeClr val="tx1"/>
                </a:solidFill>
                <a:effectLst/>
                <a:latin typeface="Arial Black" panose="020b0a04020102020204" pitchFamily="34" charset="0"/>
              </a:rPr>
              <a:t>https://www.kaznu.kz/ru/16681/page/</a:t>
            </a:r>
            <a:endParaRPr kumimoji="0" lang="ru-RU" altLang="ru-RU" sz="800" b="1" i="0" u="none" strike="noStrike" cap="none" normalizeH="0" baseline="0">
              <a:ln>
                <a:noFill/>
              </a:ln>
              <a:solidFill>
                <a:schemeClr val="tx1"/>
              </a:solidFill>
              <a:effectLst/>
              <a:latin typeface="Arial Black" panose="020b0a04020102020204" pitchFamily="34" charset="0"/>
            </a:endParaRPr>
          </a:p>
        </p:txBody>
      </p:sp>
      <p:sp>
        <p:nvSpPr>
          <p:cNvPr id="4" name="TextBox 3">
            <a:extLst>
              <a:ext uri="{FF2B5EF4-FFF2-40B4-BE49-F238E27FC236}">
                <a16:creationId xmlns:a16="http://schemas.microsoft.com/office/drawing/2014/main" xmlns="" id="{E8CF4956-FA68-9F09-5086-A9F90E99B936}"/>
              </a:ext>
            </a:extLst>
          </p:cNvPr>
          <p:cNvSpPr txBox="1"/>
          <p:nvPr/>
        </p:nvSpPr>
        <p:spPr>
          <a:xfrm>
            <a:off x="7393809" y="144535"/>
            <a:ext cx="4591712" cy="253916"/>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cs typeface="Arial" panose="020b0604020202020204" pitchFamily="34" charset="0"/>
              </a:rPr>
              <a:t>КОНТИНГЕНТ ОБУЧАЮЩИ</a:t>
            </a:r>
            <a:r>
              <a:rPr kumimoji="0" lang="ru-RU" altLang="ru-RU" sz="1050" b="1" i="0" u="none" strike="noStrike" cap="none" normalizeH="0" baseline="0">
                <a:ln>
                  <a:noFill/>
                </a:ln>
                <a:solidFill>
                  <a:schemeClr val="tx1"/>
                </a:solidFill>
                <a:effectLst/>
                <a:latin typeface="Arial Black" panose="020b0a04020102020204" pitchFamily="34" charset="0"/>
                <a:cs typeface="Arial" panose="020b0604020202020204" pitchFamily="34" charset="0"/>
              </a:rPr>
              <a:t>ХСЯ</a:t>
            </a:r>
            <a:endParaRPr kumimoji="0" lang="ru-RU" altLang="ru-RU" sz="1050" b="0" i="0" u="none" strike="noStrike" cap="none" normalizeH="0" baseline="0">
              <a:ln>
                <a:noFill/>
              </a:ln>
              <a:solidFill>
                <a:schemeClr val="tx1"/>
              </a:solidFill>
              <a:effectLst/>
              <a:latin typeface="Arial Black" panose="020b0a040201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2FBCD5AC-D144-88C2-E634-CF556EA85E4A}"/>
              </a:ext>
            </a:extLst>
          </p:cNvPr>
          <p:cNvSpPr txBox="1"/>
          <p:nvPr/>
        </p:nvSpPr>
        <p:spPr>
          <a:xfrm>
            <a:off x="6773249" y="2347895"/>
            <a:ext cx="4591712" cy="33855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800" b="1" i="0" u="none" strike="noStrike" cap="none" normalizeH="0" baseline="0">
                <a:ln>
                  <a:noFill/>
                </a:ln>
                <a:solidFill>
                  <a:schemeClr val="tx1"/>
                </a:solidFill>
                <a:effectLst/>
                <a:latin typeface="Arial Black" panose="020b0a04020102020204" pitchFamily="34" charset="0"/>
              </a:rPr>
              <a:t>ОБРАЗОВАТЕЛЬНЫЕ ПРОГРАММЫ</a:t>
            </a:r>
          </a:p>
          <a:p>
            <a:pPr marL="0" marR="0" lvl="0" indent="0" algn="ctr" defTabSz="914400" rtl="0" eaLnBrk="0" fontAlgn="base" latinLnBrk="0" hangingPunct="0">
              <a:lnSpc>
                <a:spcPct val="100000"/>
              </a:lnSpc>
              <a:spcBef>
                <a:spcPct val="0"/>
              </a:spcBef>
              <a:spcAft>
                <a:spcPct val="0"/>
              </a:spcAft>
              <a:buClrTx/>
              <a:buSzTx/>
              <a:buFontTx/>
              <a:buNone/>
            </a:pPr>
            <a:r>
              <a:rPr kumimoji="0" lang="en-US" altLang="ru-RU" sz="800" b="0" i="0" u="none" strike="noStrike" cap="none" normalizeH="0" baseline="0">
                <a:ln>
                  <a:noFill/>
                </a:ln>
                <a:solidFill>
                  <a:schemeClr val="tx1"/>
                </a:solidFill>
                <a:effectLst/>
                <a:latin typeface="Arial Black" panose="020b0a04020102020204" pitchFamily="34" charset="0"/>
              </a:rPr>
              <a:t>https://www.kaznu.kz/ru/357/page/</a:t>
            </a:r>
            <a:endParaRPr kumimoji="0" lang="ru-RU" altLang="ru-RU" sz="800" b="0" i="0" u="none" strike="noStrike" cap="none" normalizeH="0" baseline="0">
              <a:ln>
                <a:noFill/>
              </a:ln>
              <a:solidFill>
                <a:schemeClr val="tx1"/>
              </a:solidFill>
              <a:effectLst/>
              <a:latin typeface="Arial Black" panose="020b0a04020102020204" pitchFamily="34" charset="0"/>
            </a:endParaRPr>
          </a:p>
        </p:txBody>
      </p:sp>
      <p:sp>
        <p:nvSpPr>
          <p:cNvPr id="2" name="Нижний колонтитул 1"/>
          <p:cNvSpPr>
            <a:spLocks noGrp="1"/>
          </p:cNvSpPr>
          <p:nvPr>
            <p:ph type="ftr" sz="quarter" idx="11"/>
          </p:nvPr>
        </p:nvSpPr>
        <p:spPr>
          <a:xfrm>
            <a:off x="3834412" y="6491635"/>
            <a:ext cx="5052135" cy="295994"/>
          </a:xfrm>
        </p:spPr>
        <p:txBody>
          <a:bodyPr/>
          <a:lstStyle/>
          <a:p>
            <a:r>
              <a:rPr lang="ru-RU" sz="800">
                <a:latin typeface="Arial" panose="020b0604020202020204" pitchFamily="34" charset="0"/>
                <a:cs typeface="Arial" panose="020b0604020202020204" pitchFamily="34" charset="0"/>
              </a:rPr>
              <a:t>КАЗАХСКИЙ  НАЦИОНАЛЬНЫЙ УНИВЕРСИТЕТ ИМ. АЛЬ-ФАРАБИ, ЮРИДИЧЕСКИЙ ФАКУЛЬТЕТ</a:t>
            </a:r>
          </a:p>
        </p:txBody>
      </p:sp>
    </p:spTree>
    <p:extLst>
      <p:ext uri="{BB962C8B-B14F-4D97-AF65-F5344CB8AC3E}">
        <p14:creationId xmlns:p14="http://schemas.microsoft.com/office/powerpoint/2010/main" val="2433608636"/>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38">
            <a:lum/>
          </a:blip>
          <a:stretch>
            <a:fillRect/>
          </a:stretch>
        </a:blipFill>
        <a:effectLst/>
      </p:bgPr>
    </p:bg>
    <p:spTree>
      <p:nvGrpSpPr>
        <p:cNvPr id="1" name=""/>
        <p:cNvGrpSpPr/>
        <p:nvPr/>
      </p:nvGrpSpPr>
      <p:grpSpPr>
        <a:xfrm>
          <a:off x="0" y="0"/>
          <a:ext cx="0" cy="0"/>
        </a:xfrm>
      </p:grpSpPr>
      <p:graphicFrame>
        <p:nvGraphicFramePr>
          <p:cNvPr id="6" name="Схема 5"/>
          <p:cNvGraphicFramePr/>
          <p:nvPr>
            <p:extLst>
              <p:ext uri="{D42A27DB-BD31-4B8C-83A1-F6EECF244321}">
                <p14:modId xmlns:p14="http://schemas.microsoft.com/office/powerpoint/2010/main" val="3538255908"/>
              </p:ext>
            </p:extLst>
          </p:nvPr>
        </p:nvGraphicFramePr>
        <p:xfrm>
          <a:off x="187345" y="333818"/>
          <a:ext cx="5579792" cy="1675503"/>
        </p:xfrm>
        <a:graphic>
          <a:graphicData uri="http://schemas.openxmlformats.org/drawingml/2006/diagram">
            <dgm:relIds xmlns:dgm="http://schemas.openxmlformats.org/drawingml/2006/diagram" r:dm="rId3" r:lo="rId4" r:qs="rId5" r:cs="rId6"/>
          </a:graphicData>
        </a:graphic>
      </p:graphicFrame>
      <p:graphicFrame>
        <p:nvGraphicFramePr>
          <p:cNvPr id="11" name="Схема 10"/>
          <p:cNvGraphicFramePr/>
          <p:nvPr>
            <p:extLst>
              <p:ext uri="{D42A27DB-BD31-4B8C-83A1-F6EECF244321}">
                <p14:modId xmlns:p14="http://schemas.microsoft.com/office/powerpoint/2010/main" val="2876157943"/>
              </p:ext>
            </p:extLst>
          </p:nvPr>
        </p:nvGraphicFramePr>
        <p:xfrm>
          <a:off x="6181537" y="333818"/>
          <a:ext cx="5745767" cy="1734890"/>
        </p:xfrm>
        <a:graphic>
          <a:graphicData uri="http://schemas.openxmlformats.org/drawingml/2006/diagram">
            <dgm:relIds xmlns:dgm="http://schemas.openxmlformats.org/drawingml/2006/diagram" r:dm="rId8" r:lo="rId9" r:qs="rId10" r:cs="rId11"/>
          </a:graphicData>
        </a:graphic>
      </p:graphicFrame>
      <p:graphicFrame>
        <p:nvGraphicFramePr>
          <p:cNvPr id="12" name="Схема 11"/>
          <p:cNvGraphicFramePr/>
          <p:nvPr>
            <p:extLst>
              <p:ext uri="{D42A27DB-BD31-4B8C-83A1-F6EECF244321}">
                <p14:modId xmlns:p14="http://schemas.microsoft.com/office/powerpoint/2010/main" val="2959777708"/>
              </p:ext>
            </p:extLst>
          </p:nvPr>
        </p:nvGraphicFramePr>
        <p:xfrm>
          <a:off x="6181537" y="2642399"/>
          <a:ext cx="5745767" cy="1693993"/>
        </p:xfrm>
        <a:graphic>
          <a:graphicData uri="http://schemas.openxmlformats.org/drawingml/2006/diagram">
            <dgm:relIds xmlns:dgm="http://schemas.openxmlformats.org/drawingml/2006/diagram" r:dm="rId13" r:lo="rId14" r:qs="rId15" r:cs="rId16"/>
          </a:graphicData>
        </a:graphic>
      </p:graphicFrame>
      <p:pic>
        <p:nvPicPr>
          <p:cNvPr id="1026" name="Picture 2"/>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522796" y="2643777"/>
            <a:ext cx="660433" cy="6038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7" name="Picture 3" descr="Akdeniz-university-logo"/>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4881185" y="2691067"/>
            <a:ext cx="497588" cy="49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8" name="Picture 4" descr="Кыргызский_национальный_университет_имени_Жусупа_Баласагына-LOGO"/>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1612422" y="3594785"/>
            <a:ext cx="514867" cy="512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9" name="Picture 5" descr="Каракалпакский_университет_им"/>
          <p:cNvPicPr>
            <a:picLocks noChangeAspect="1" noChangeArrowheads="1"/>
          </p:cNvPicPr>
          <p:nvPr/>
        </p:nvPicPr>
        <p:blipFill>
          <a:blip r:embed="rId20">
            <a:extLst>
              <a:ext uri="{28A0092B-C50C-407E-A947-70E740481C1C}">
                <a14:useLocalDpi xmlns:a14="http://schemas.microsoft.com/office/drawing/2010/main" val="0"/>
              </a:ext>
            </a:extLst>
          </a:blip>
          <a:stretch>
            <a:fillRect/>
          </a:stretch>
        </p:blipFill>
        <p:spPr bwMode="auto">
          <a:xfrm>
            <a:off x="589332" y="3594785"/>
            <a:ext cx="495998" cy="4959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30" name="Picture 6" descr="Университет Лотарингии"/>
          <p:cNvPicPr>
            <a:picLocks noChangeAspect="1" noChangeArrowheads="1"/>
          </p:cNvPicPr>
          <p:nvPr/>
        </p:nvPicPr>
        <p:blipFill>
          <a:blip r:embed="rId21">
            <a:extLst>
              <a:ext uri="{28A0092B-C50C-407E-A947-70E740481C1C}">
                <a14:useLocalDpi xmlns:a14="http://schemas.microsoft.com/office/drawing/2010/main" val="0"/>
              </a:ext>
            </a:extLst>
          </a:blip>
          <a:stretch>
            <a:fillRect/>
          </a:stretch>
        </p:blipFill>
        <p:spPr bwMode="auto">
          <a:xfrm>
            <a:off x="1604914" y="2642668"/>
            <a:ext cx="622692" cy="6226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31" name="Picture 7" descr="King's College London logo"/>
          <p:cNvPicPr>
            <a:picLocks noChangeAspect="1" noChangeArrowheads="1"/>
          </p:cNvPicPr>
          <p:nvPr/>
        </p:nvPicPr>
        <p:blipFill>
          <a:blip r:embed="rId22">
            <a:extLst>
              <a:ext uri="{28A0092B-C50C-407E-A947-70E740481C1C}">
                <a14:useLocalDpi xmlns:a14="http://schemas.microsoft.com/office/drawing/2010/main" val="0"/>
              </a:ext>
            </a:extLst>
          </a:blip>
          <a:stretch>
            <a:fillRect/>
          </a:stretch>
        </p:blipFill>
        <p:spPr bwMode="auto">
          <a:xfrm>
            <a:off x="2731925" y="2719399"/>
            <a:ext cx="568781" cy="436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3" name="Text Box 8"/>
          <p:cNvSpPr txBox="1">
            <a:spLocks noChangeArrowheads="1"/>
          </p:cNvSpPr>
          <p:nvPr/>
        </p:nvSpPr>
        <p:spPr bwMode="auto">
          <a:xfrm>
            <a:off x="1216606" y="3168944"/>
            <a:ext cx="1515319"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lang="ru-RU" altLang="ru-RU" sz="700" b="1">
                <a:latin typeface="Arial" panose="020b0604020202020204" pitchFamily="34" charset="0"/>
                <a:cs typeface="Arial" panose="020b0604020202020204" pitchFamily="34" charset="0"/>
              </a:rPr>
              <a:t>У</a:t>
            </a: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ниверситет</a:t>
            </a:r>
          </a:p>
          <a:p>
            <a:pPr algn="ctr" eaLnBrk="0" fontAlgn="base" hangingPunct="0">
              <a:spcBef>
                <a:spcPct val="0"/>
              </a:spcBef>
              <a:spcAft>
                <a:spcPct val="0"/>
              </a:spcAft>
            </a:pPr>
            <a:r>
              <a:rPr lang="ru-RU" altLang="ru-RU" sz="700" b="1">
                <a:solidFill>
                  <a:srgbClr val="000000"/>
                </a:solidFill>
                <a:latin typeface="Arial" panose="020b0604020202020204" pitchFamily="34" charset="0"/>
                <a:cs typeface="Arial" panose="020b0604020202020204" pitchFamily="34" charset="0"/>
              </a:rPr>
              <a:t>Лотарингии </a:t>
            </a:r>
          </a:p>
          <a:p>
            <a:pPr lvl="0" algn="ctr" eaLnBrk="0" fontAlgn="base" hangingPunct="0">
              <a:spcBef>
                <a:spcPct val="0"/>
              </a:spcBef>
              <a:spcAft>
                <a:spcPct val="0"/>
              </a:spcAft>
            </a:pPr>
            <a:r>
              <a:rPr lang="ru-RU" altLang="ru-RU" sz="700" b="1">
                <a:latin typeface="Arial" panose="020b0604020202020204" pitchFamily="34" charset="0"/>
                <a:cs typeface="Arial" panose="020b0604020202020204" pitchFamily="34" charset="0"/>
              </a:rPr>
              <a:t>(Франция) </a:t>
            </a:r>
            <a:endParaRPr kumimoji="0" lang="ru-RU" altLang="ru-RU" sz="7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4" name="Text Box 9"/>
          <p:cNvSpPr txBox="1">
            <a:spLocks noChangeArrowheads="1"/>
          </p:cNvSpPr>
          <p:nvPr/>
        </p:nvSpPr>
        <p:spPr bwMode="auto">
          <a:xfrm>
            <a:off x="101110" y="3161948"/>
            <a:ext cx="1511312"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err="1">
                <a:ln>
                  <a:noFill/>
                </a:ln>
                <a:solidFill>
                  <a:schemeClr val="tx1"/>
                </a:solidFill>
                <a:effectLst/>
                <a:latin typeface="Arial" panose="020b0604020202020204" pitchFamily="34" charset="0"/>
                <a:cs typeface="Arial" panose="020b0604020202020204" pitchFamily="34" charset="0"/>
              </a:rPr>
              <a:t>Лазарски</a:t>
            </a: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 университет</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(Польша)  </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5" name="Text Box 10"/>
          <p:cNvSpPr txBox="1">
            <a:spLocks noChangeArrowheads="1"/>
          </p:cNvSpPr>
          <p:nvPr/>
        </p:nvSpPr>
        <p:spPr bwMode="auto">
          <a:xfrm>
            <a:off x="2401591" y="3177438"/>
            <a:ext cx="1258757" cy="3324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Лондон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Кинг колледж </a:t>
            </a:r>
            <a:r>
              <a:rPr kumimoji="0" lang="kk-KZ"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(Великобритания</a:t>
            </a: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r>
              <a:rPr kumimoji="0" lang="ru-RU" altLang="ru-RU" sz="7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ru-RU" altLang="ru-RU" sz="7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6" name="Text Box 11"/>
          <p:cNvSpPr txBox="1">
            <a:spLocks noChangeArrowheads="1"/>
          </p:cNvSpPr>
          <p:nvPr/>
        </p:nvSpPr>
        <p:spPr bwMode="auto">
          <a:xfrm>
            <a:off x="3320845" y="3163885"/>
            <a:ext cx="1511309"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Ташкентский</a:t>
            </a:r>
            <a:r>
              <a:rPr kumimoji="0" lang="ru-RU" altLang="ru-RU" sz="700" b="1" i="0" u="none" strike="noStrike" cap="none" normalizeH="0">
                <a:ln>
                  <a:noFill/>
                </a:ln>
                <a:solidFill>
                  <a:schemeClr val="tx1"/>
                </a:solidFill>
                <a:effectLst/>
                <a:latin typeface="Arial" panose="020b0604020202020204" pitchFamily="34" charset="0"/>
                <a:cs typeface="Arial" panose="020b0604020202020204" pitchFamily="34" charset="0"/>
              </a:rPr>
              <a:t> государственный юридический университет </a:t>
            </a: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(Узбекистан) </a:t>
            </a:r>
            <a:endParaRPr kumimoji="0" lang="ru-RU" altLang="ru-RU" sz="7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7" name="Text Box 12"/>
          <p:cNvSpPr txBox="1">
            <a:spLocks noChangeArrowheads="1"/>
          </p:cNvSpPr>
          <p:nvPr/>
        </p:nvSpPr>
        <p:spPr bwMode="auto">
          <a:xfrm>
            <a:off x="4374324" y="3185961"/>
            <a:ext cx="1511309"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ru-RU" altLang="ru-RU" sz="700" b="1">
                <a:latin typeface="Arial" panose="020b0604020202020204" pitchFamily="34" charset="0"/>
                <a:cs typeface="Arial" panose="020b0604020202020204" pitchFamily="34" charset="0"/>
              </a:rPr>
              <a:t>У</a:t>
            </a: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ниверситет </a:t>
            </a:r>
          </a:p>
          <a:p>
            <a:pPr algn="ctr" eaLnBrk="0" fontAlgn="base" hangingPunct="0">
              <a:spcBef>
                <a:spcPct val="0"/>
              </a:spcBef>
              <a:spcAft>
                <a:spcPct val="0"/>
              </a:spcAft>
            </a:pPr>
            <a:r>
              <a:rPr kumimoji="0" lang="ru-RU" altLang="ru-RU" sz="700" b="1" i="0" u="none" strike="noStrike" cap="none" normalizeH="0" baseline="0" err="1">
                <a:ln>
                  <a:noFill/>
                </a:ln>
                <a:solidFill>
                  <a:schemeClr val="tx1"/>
                </a:solidFill>
                <a:effectLst/>
                <a:latin typeface="Arial" panose="020b0604020202020204" pitchFamily="34" charset="0"/>
                <a:cs typeface="Arial" panose="020b0604020202020204" pitchFamily="34" charset="0"/>
              </a:rPr>
              <a:t>А</a:t>
            </a:r>
            <a:r>
              <a:rPr lang="ru-RU" altLang="ru-RU" sz="700" b="1" err="1">
                <a:latin typeface="Arial" panose="020b0604020202020204" pitchFamily="34" charset="0"/>
                <a:cs typeface="Arial" panose="020b0604020202020204" pitchFamily="34" charset="0"/>
              </a:rPr>
              <a:t>кдениз </a:t>
            </a:r>
            <a:endParaRPr lang="ru-RU" altLang="ru-RU" sz="700">
              <a:latin typeface="Arial" panose="020b0604020202020204" pitchFamily="34" charset="0"/>
              <a:cs typeface="Arial" panose="020b0604020202020204" pitchFamily="34" charset="0"/>
            </a:endParaRPr>
          </a:p>
          <a:p>
            <a:pPr lvl="0" algn="ctr" eaLnBrk="0" fontAlgn="base" hangingPunct="0">
              <a:spcBef>
                <a:spcPct val="0"/>
              </a:spcBef>
              <a:spcAft>
                <a:spcPct val="0"/>
              </a:spcAft>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(Турция)</a:t>
            </a:r>
            <a:endParaRPr kumimoji="0" lang="ru-RU" altLang="ru-RU" sz="7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8" name="Text Box 13"/>
          <p:cNvSpPr txBox="1">
            <a:spLocks noChangeArrowheads="1"/>
          </p:cNvSpPr>
          <p:nvPr/>
        </p:nvSpPr>
        <p:spPr bwMode="auto">
          <a:xfrm>
            <a:off x="101110" y="4063131"/>
            <a:ext cx="1389557"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Каракалпакский</a:t>
            </a:r>
          </a:p>
          <a:p>
            <a:pPr lvl="0" algn="ctr" eaLnBrk="0" fontAlgn="base" hangingPunct="0">
              <a:spcBef>
                <a:spcPct val="0"/>
              </a:spcBef>
              <a:spcAft>
                <a:spcPct val="0"/>
              </a:spcAft>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государственный </a:t>
            </a:r>
          </a:p>
          <a:p>
            <a:pPr lvl="0" algn="ctr" eaLnBrk="0" fontAlgn="base" hangingPunct="0">
              <a:spcBef>
                <a:spcPct val="0"/>
              </a:spcBef>
              <a:spcAft>
                <a:spcPct val="0"/>
              </a:spcAft>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университет (</a:t>
            </a:r>
            <a:r>
              <a:rPr lang="ru-RU" altLang="ru-RU" sz="600" b="1">
                <a:latin typeface="Arial" panose="020b0604020202020204" pitchFamily="34" charset="0"/>
                <a:cs typeface="Arial" panose="020b0604020202020204" pitchFamily="34" charset="0"/>
              </a:rPr>
              <a:t>Узбекистан</a:t>
            </a:r>
            <a:r>
              <a:rPr kumimoji="0" lang="ru-RU" altLang="ru-RU" sz="600" b="1" i="0" u="none" strike="noStrike" cap="none" normalizeH="0" baseline="0">
                <a:ln>
                  <a:noFill/>
                </a:ln>
                <a:solidFill>
                  <a:schemeClr val="tx1"/>
                </a:solidFill>
                <a:effectLst/>
                <a:latin typeface="Book Antiqua" panose="02040602050305030304" pitchFamily="18" charset="0"/>
              </a:rPr>
              <a:t>) </a:t>
            </a:r>
            <a:endParaRPr kumimoji="0" lang="ru-RU" altLang="ru-RU" sz="600" b="0" i="0" u="none" strike="noStrike" cap="none" normalizeH="0" baseline="0">
              <a:ln>
                <a:noFill/>
              </a:ln>
              <a:solidFill>
                <a:schemeClr val="tx1"/>
              </a:solidFill>
              <a:effectLst/>
              <a:latin typeface="Book Antiqua" panose="02040602050305030304" pitchFamily="18" charset="0"/>
            </a:endParaRPr>
          </a:p>
        </p:txBody>
      </p:sp>
      <p:sp>
        <p:nvSpPr>
          <p:cNvPr id="19" name="Text Box 14"/>
          <p:cNvSpPr txBox="1">
            <a:spLocks noChangeArrowheads="1"/>
          </p:cNvSpPr>
          <p:nvPr/>
        </p:nvSpPr>
        <p:spPr bwMode="auto">
          <a:xfrm>
            <a:off x="1381234" y="4085044"/>
            <a:ext cx="1138788"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Кыргызский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национальный университет </a:t>
            </a:r>
            <a:r>
              <a:rPr kumimoji="0" lang="kk-KZ"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(Қыргызстан)</a:t>
            </a: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pic>
        <p:nvPicPr>
          <p:cNvPr id="1039" name="Picture 15" descr="Логотип Ташкентский госуниверситет"/>
          <p:cNvPicPr>
            <a:picLocks noChangeAspect="1" noChangeArrowheads="1"/>
          </p:cNvPicPr>
          <p:nvPr/>
        </p:nvPicPr>
        <p:blipFill>
          <a:blip r:embed="rId23">
            <a:extLst>
              <a:ext uri="{28A0092B-C50C-407E-A947-70E740481C1C}">
                <a14:useLocalDpi xmlns:a14="http://schemas.microsoft.com/office/drawing/2010/main" val="0"/>
              </a:ext>
            </a:extLst>
          </a:blip>
          <a:stretch>
            <a:fillRect/>
          </a:stretch>
        </p:blipFill>
        <p:spPr bwMode="auto">
          <a:xfrm>
            <a:off x="3892491" y="2691067"/>
            <a:ext cx="374695" cy="4825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0" name="Рисунок 19"/>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3804667" y="3542262"/>
            <a:ext cx="647696" cy="647696"/>
          </a:xfrm>
          <a:prstGeom prst="rect">
            <a:avLst/>
          </a:prstGeom>
        </p:spPr>
      </p:pic>
      <p:sp>
        <p:nvSpPr>
          <p:cNvPr id="28" name="Text Box 13"/>
          <p:cNvSpPr txBox="1">
            <a:spLocks noChangeArrowheads="1"/>
          </p:cNvSpPr>
          <p:nvPr/>
        </p:nvSpPr>
        <p:spPr bwMode="auto">
          <a:xfrm>
            <a:off x="3454964" y="4128455"/>
            <a:ext cx="1448814"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Американский</a:t>
            </a:r>
          </a:p>
          <a:p>
            <a:pPr lvl="0" algn="ctr" eaLnBrk="0" fontAlgn="base" hangingPunct="0">
              <a:spcBef>
                <a:spcPct val="0"/>
              </a:spcBef>
              <a:spcAft>
                <a:spcPct val="0"/>
              </a:spcAft>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 университет </a:t>
            </a:r>
          </a:p>
          <a:p>
            <a:pPr lvl="0" algn="ctr" eaLnBrk="0" fontAlgn="base" hangingPunct="0">
              <a:spcBef>
                <a:spcPct val="0"/>
              </a:spcBef>
              <a:spcAft>
                <a:spcPct val="0"/>
              </a:spcAft>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Дубай</a:t>
            </a:r>
            <a:endParaRPr kumimoji="0" lang="ru-RU" altLang="ru-RU" sz="7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pic>
        <p:nvPicPr>
          <p:cNvPr id="21" name="Рисунок 20"/>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838480" y="3524639"/>
            <a:ext cx="421698" cy="628413"/>
          </a:xfrm>
          <a:prstGeom prst="rect">
            <a:avLst/>
          </a:prstGeom>
        </p:spPr>
      </p:pic>
      <p:sp>
        <p:nvSpPr>
          <p:cNvPr id="30" name="Text Box 13"/>
          <p:cNvSpPr txBox="1">
            <a:spLocks noChangeArrowheads="1"/>
          </p:cNvSpPr>
          <p:nvPr/>
        </p:nvSpPr>
        <p:spPr bwMode="auto">
          <a:xfrm>
            <a:off x="2248136" y="4146822"/>
            <a:ext cx="1643600"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ru-RU" altLang="ru-RU" sz="700" b="1">
                <a:latin typeface="Arial" panose="020b0604020202020204" pitchFamily="34" charset="0"/>
                <a:cs typeface="Arial" panose="020b0604020202020204" pitchFamily="34" charset="0"/>
              </a:rPr>
              <a:t>Университет Тулузы</a:t>
            </a:r>
          </a:p>
          <a:p>
            <a:pPr algn="ctr" eaLnBrk="0" fontAlgn="base" hangingPunct="0">
              <a:spcBef>
                <a:spcPct val="0"/>
              </a:spcBef>
              <a:spcAft>
                <a:spcPct val="0"/>
              </a:spcAft>
            </a:pPr>
            <a:r>
              <a:rPr lang="ru-RU" altLang="ru-RU" sz="700" b="1">
                <a:latin typeface="Arial" panose="020b0604020202020204" pitchFamily="34" charset="0"/>
                <a:cs typeface="Arial" panose="020b0604020202020204" pitchFamily="34" charset="0"/>
              </a:rPr>
              <a:t>(Франция) </a:t>
            </a:r>
            <a:endParaRPr lang="ru-RU" altLang="ru-RU" sz="700">
              <a:latin typeface="Arial" panose="020b0604020202020204" pitchFamily="34" charset="0"/>
              <a:cs typeface="Arial" panose="020b0604020202020204" pitchFamily="34" charset="0"/>
            </a:endParaRPr>
          </a:p>
          <a:p>
            <a:pPr lvl="0" algn="ctr" eaLnBrk="0" fontAlgn="base" hangingPunct="0">
              <a:spcBef>
                <a:spcPct val="0"/>
              </a:spcBef>
              <a:spcAft>
                <a:spcPct val="0"/>
              </a:spcAft>
            </a:pPr>
            <a:endParaRPr kumimoji="0" lang="ru-RU" altLang="ru-RU" sz="600" b="0" i="0" u="none" strike="noStrike" cap="none" normalizeH="0" baseline="0">
              <a:ln>
                <a:noFill/>
              </a:ln>
              <a:solidFill>
                <a:schemeClr val="tx1"/>
              </a:solidFill>
              <a:effectLst/>
              <a:latin typeface="Book Antiqua" panose="02040602050305030304" pitchFamily="18" charset="0"/>
            </a:endParaRPr>
          </a:p>
        </p:txBody>
      </p:sp>
      <p:sp>
        <p:nvSpPr>
          <p:cNvPr id="31" name="Text Box 9"/>
          <p:cNvSpPr txBox="1">
            <a:spLocks noChangeArrowheads="1"/>
          </p:cNvSpPr>
          <p:nvPr/>
        </p:nvSpPr>
        <p:spPr bwMode="auto">
          <a:xfrm>
            <a:off x="954406" y="2275271"/>
            <a:ext cx="3439025"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rPr>
              <a:t>МЕЖДУНАРОДНОЕ СОТРУДНИЧЕСТВО</a:t>
            </a:r>
          </a:p>
          <a:p>
            <a:pPr marL="0" marR="0" lvl="0" indent="0" algn="ctr" defTabSz="914400" rtl="0" eaLnBrk="0" fontAlgn="base" latinLnBrk="0" hangingPunct="0">
              <a:lnSpc>
                <a:spcPct val="100000"/>
              </a:lnSpc>
              <a:spcBef>
                <a:spcPct val="0"/>
              </a:spcBef>
              <a:spcAft>
                <a:spcPct val="0"/>
              </a:spcAft>
              <a:buClrTx/>
              <a:buSzTx/>
              <a:buFontTx/>
              <a:buNone/>
            </a:pPr>
            <a:r>
              <a:rPr kumimoji="0" lang="en-US" altLang="ru-RU" sz="800" b="1" i="0" u="none" strike="noStrike" cap="none" normalizeH="0" baseline="0">
                <a:ln>
                  <a:noFill/>
                </a:ln>
                <a:solidFill>
                  <a:schemeClr val="tx1"/>
                </a:solidFill>
                <a:effectLst/>
                <a:latin typeface="Arial" panose="020b0604020202020204" pitchFamily="34" charset="0"/>
                <a:cs typeface="Arial" panose="020b0604020202020204" pitchFamily="34" charset="0"/>
              </a:rPr>
              <a:t>https://www.kaznu.kz/ru/21492/page/</a:t>
            </a:r>
            <a:endParaRPr kumimoji="0" lang="ru-RU" altLang="ru-RU" sz="8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32" name="Text Box 9"/>
          <p:cNvSpPr txBox="1">
            <a:spLocks noChangeArrowheads="1"/>
          </p:cNvSpPr>
          <p:nvPr/>
        </p:nvSpPr>
        <p:spPr bwMode="auto">
          <a:xfrm>
            <a:off x="6915580" y="2293418"/>
            <a:ext cx="3984051"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rPr>
              <a:t>ГРАНТОВЫЕ ПРОЕКТЫ, ФИНАНСИРУЕМЫЕ МНВО РК</a:t>
            </a:r>
            <a:endParaRPr kumimoji="0" lang="ru-RU" altLang="ru-RU" sz="1000" b="0" i="0" u="none" strike="noStrike" cap="none" normalizeH="0" baseline="0">
              <a:ln>
                <a:noFill/>
              </a:ln>
              <a:solidFill>
                <a:schemeClr val="tx1"/>
              </a:solidFill>
              <a:effectLst/>
              <a:latin typeface="Arial Black" panose="020b0a04020102020204" pitchFamily="34" charset="0"/>
            </a:endParaRPr>
          </a:p>
        </p:txBody>
      </p:sp>
      <p:sp>
        <p:nvSpPr>
          <p:cNvPr id="33" name="Text Box 9"/>
          <p:cNvSpPr txBox="1">
            <a:spLocks noChangeArrowheads="1"/>
          </p:cNvSpPr>
          <p:nvPr/>
        </p:nvSpPr>
        <p:spPr bwMode="auto">
          <a:xfrm>
            <a:off x="6096001" y="77780"/>
            <a:ext cx="5703422"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900" b="1" i="0" u="none" strike="noStrike" cap="none" normalizeH="0" baseline="0">
                <a:ln>
                  <a:noFill/>
                </a:ln>
                <a:solidFill>
                  <a:schemeClr val="tx1"/>
                </a:solidFill>
                <a:effectLst/>
                <a:latin typeface="Arial Black" panose="020b0a04020102020204" pitchFamily="34" charset="0"/>
              </a:rPr>
              <a:t>СТАТЬИ ППС ПУБЛИКУЕМЫЕ В ЖУРНАЛАХ, ИНДЕКСИРОВАННЫХ В БАЗЕ SCOPUS</a:t>
            </a:r>
            <a:endParaRPr kumimoji="0" lang="ru-RU" altLang="ru-RU" sz="900" b="0" i="0" u="none" strike="noStrike" cap="none" normalizeH="0" baseline="0">
              <a:ln>
                <a:noFill/>
              </a:ln>
              <a:solidFill>
                <a:schemeClr val="tx1"/>
              </a:solidFill>
              <a:effectLst/>
              <a:latin typeface="Arial Black" panose="020b0a04020102020204" pitchFamily="34" charset="0"/>
            </a:endParaRPr>
          </a:p>
        </p:txBody>
      </p:sp>
      <p:sp>
        <p:nvSpPr>
          <p:cNvPr id="34" name="Text Box 9"/>
          <p:cNvSpPr txBox="1">
            <a:spLocks noChangeArrowheads="1"/>
          </p:cNvSpPr>
          <p:nvPr/>
        </p:nvSpPr>
        <p:spPr bwMode="auto">
          <a:xfrm>
            <a:off x="874463" y="136089"/>
            <a:ext cx="3866213" cy="49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cs typeface="Arial" panose="020b0604020202020204" pitchFamily="34" charset="0"/>
              </a:rPr>
              <a:t>МАССОВЫЕ ОБРАЗОВАТЕЛЬНЫЕ ОНЛАЙН-КУРСЫ</a:t>
            </a:r>
          </a:p>
          <a:p>
            <a:pPr marL="0" marR="0" lvl="0" indent="0" algn="ctr" defTabSz="914400" rtl="0" eaLnBrk="0" fontAlgn="base" latinLnBrk="0" hangingPunct="0">
              <a:lnSpc>
                <a:spcPct val="100000"/>
              </a:lnSpc>
              <a:spcBef>
                <a:spcPct val="0"/>
              </a:spcBef>
              <a:spcAft>
                <a:spcPct val="0"/>
              </a:spcAft>
              <a:buClrTx/>
              <a:buSzTx/>
              <a:buFontTx/>
              <a:buNone/>
            </a:pPr>
            <a:endParaRPr kumimoji="0" lang="kk-KZ" altLang="ru-RU" sz="800" b="0" i="0" u="none" strike="noStrike" cap="none" normalizeH="0" baseline="0">
              <a:ln>
                <a:noFill/>
              </a:ln>
              <a:solidFill>
                <a:schemeClr val="tx1"/>
              </a:solidFill>
              <a:effectLst/>
              <a:latin typeface="Arial Black" panose="020b0a040201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n-US" altLang="ru-RU" sz="800" b="0" i="0" u="none" strike="noStrike" cap="none" normalizeH="0" baseline="0">
                <a:ln>
                  <a:noFill/>
                </a:ln>
                <a:solidFill>
                  <a:schemeClr val="tx1"/>
                </a:solidFill>
                <a:effectLst/>
                <a:latin typeface="Arial Black" panose="020b0a04020102020204" pitchFamily="34" charset="0"/>
                <a:cs typeface="Arial" panose="020b0604020202020204" pitchFamily="34" charset="0"/>
              </a:rPr>
              <a:t>https://open.kaznu.kz/</a:t>
            </a:r>
            <a:endParaRPr kumimoji="0" lang="ru-RU" altLang="ru-RU" sz="800" b="0" i="0" u="none" strike="noStrike" cap="none" normalizeH="0" baseline="0">
              <a:ln>
                <a:noFill/>
              </a:ln>
              <a:solidFill>
                <a:schemeClr val="tx1"/>
              </a:solidFill>
              <a:effectLst/>
              <a:latin typeface="Arial Black" panose="020b0a04020102020204" pitchFamily="34" charset="0"/>
              <a:cs typeface="Arial" panose="020b0604020202020204" pitchFamily="34" charset="0"/>
            </a:endParaRPr>
          </a:p>
        </p:txBody>
      </p:sp>
      <p:pic>
        <p:nvPicPr>
          <p:cNvPr id="22" name="Рисунок 21"/>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4953782" y="3602924"/>
            <a:ext cx="357313" cy="460207"/>
          </a:xfrm>
          <a:prstGeom prst="rect">
            <a:avLst/>
          </a:prstGeom>
        </p:spPr>
      </p:pic>
      <p:sp>
        <p:nvSpPr>
          <p:cNvPr id="36" name="Text Box 13"/>
          <p:cNvSpPr txBox="1">
            <a:spLocks noChangeArrowheads="1"/>
          </p:cNvSpPr>
          <p:nvPr/>
        </p:nvSpPr>
        <p:spPr bwMode="auto">
          <a:xfrm>
            <a:off x="4343151" y="4166236"/>
            <a:ext cx="1643600"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ru-RU" altLang="ru-RU" sz="700" b="1">
                <a:latin typeface="Arial" panose="020b0604020202020204" pitchFamily="34" charset="0"/>
                <a:cs typeface="Arial" panose="020b0604020202020204" pitchFamily="34" charset="0"/>
              </a:rPr>
              <a:t>Университет Висмар</a:t>
            </a:r>
          </a:p>
          <a:p>
            <a:pPr algn="ctr" eaLnBrk="0" fontAlgn="base" hangingPunct="0">
              <a:spcBef>
                <a:spcPct val="0"/>
              </a:spcBef>
              <a:spcAft>
                <a:spcPct val="0"/>
              </a:spcAft>
            </a:pPr>
            <a:r>
              <a:rPr lang="ru-RU" altLang="ru-RU" sz="700" b="1">
                <a:latin typeface="Arial" panose="020b0604020202020204" pitchFamily="34" charset="0"/>
                <a:cs typeface="Arial" panose="020b0604020202020204" pitchFamily="34" charset="0"/>
              </a:rPr>
              <a:t>(Германия) </a:t>
            </a:r>
            <a:endParaRPr lang="ru-RU" altLang="ru-RU" sz="700">
              <a:latin typeface="Arial" panose="020b0604020202020204" pitchFamily="34" charset="0"/>
              <a:cs typeface="Arial" panose="020b0604020202020204" pitchFamily="34" charset="0"/>
            </a:endParaRPr>
          </a:p>
          <a:p>
            <a:pPr lvl="0" algn="ctr" eaLnBrk="0" fontAlgn="base" hangingPunct="0">
              <a:spcBef>
                <a:spcPct val="0"/>
              </a:spcBef>
              <a:spcAft>
                <a:spcPct val="0"/>
              </a:spcAft>
            </a:pPr>
            <a:endParaRPr kumimoji="0" lang="ru-RU" altLang="ru-RU" sz="600" b="0" i="0" u="none" strike="noStrike" cap="none" normalizeH="0" baseline="0">
              <a:ln>
                <a:noFill/>
              </a:ln>
              <a:solidFill>
                <a:schemeClr val="tx1"/>
              </a:solidFill>
              <a:effectLst/>
              <a:latin typeface="Book Antiqua" panose="02040602050305030304" pitchFamily="18" charset="0"/>
            </a:endParaRPr>
          </a:p>
        </p:txBody>
      </p:sp>
      <p:cxnSp>
        <p:nvCxnSpPr>
          <p:cNvPr id="37" name="Прямая соединительная линия 36"/>
          <p:cNvCxnSpPr/>
          <p:nvPr/>
        </p:nvCxnSpPr>
        <p:spPr>
          <a:xfrm flipV="1">
            <a:off x="335010" y="2222866"/>
            <a:ext cx="10227136" cy="26697"/>
          </a:xfrm>
          <a:prstGeom prst="line">
            <a:avLst/>
          </a:prstGeom>
          <a:ln w="76200" cmpd="thinThick">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flipV="1">
            <a:off x="1604914" y="4538506"/>
            <a:ext cx="10180659" cy="553"/>
          </a:xfrm>
          <a:prstGeom prst="line">
            <a:avLst/>
          </a:prstGeom>
          <a:ln w="76200" cmpd="thinThick">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40" name="Text Box 9"/>
          <p:cNvSpPr txBox="1">
            <a:spLocks noChangeArrowheads="1"/>
          </p:cNvSpPr>
          <p:nvPr/>
        </p:nvSpPr>
        <p:spPr bwMode="auto">
          <a:xfrm>
            <a:off x="1050797" y="4718850"/>
            <a:ext cx="3439025"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cs typeface="Arial" panose="020b0604020202020204" pitchFamily="34" charset="0"/>
              </a:rPr>
              <a:t>ПРОГРАММЫ ДВОЙНОГО ДИПЛОМА</a:t>
            </a:r>
            <a:endParaRPr kumimoji="0" lang="ru-RU" altLang="ru-RU" sz="1000" b="0" i="0" u="none" strike="noStrike" cap="none" normalizeH="0" baseline="0">
              <a:ln>
                <a:noFill/>
              </a:ln>
              <a:solidFill>
                <a:schemeClr val="tx1"/>
              </a:solidFill>
              <a:effectLst/>
              <a:latin typeface="Arial Black" panose="020b0a04020102020204" pitchFamily="34" charset="0"/>
              <a:cs typeface="Arial" panose="020b0604020202020204" pitchFamily="34" charset="0"/>
            </a:endParaRPr>
          </a:p>
        </p:txBody>
      </p:sp>
      <p:graphicFrame>
        <p:nvGraphicFramePr>
          <p:cNvPr id="24" name="Схема 23"/>
          <p:cNvGraphicFramePr/>
          <p:nvPr>
            <p:extLst>
              <p:ext uri="{D42A27DB-BD31-4B8C-83A1-F6EECF244321}">
                <p14:modId xmlns:p14="http://schemas.microsoft.com/office/powerpoint/2010/main" val="1931780350"/>
              </p:ext>
            </p:extLst>
          </p:nvPr>
        </p:nvGraphicFramePr>
        <p:xfrm>
          <a:off x="-663765" y="5046068"/>
          <a:ext cx="7024477" cy="1280432"/>
        </p:xfrm>
        <a:graphic>
          <a:graphicData uri="http://schemas.openxmlformats.org/drawingml/2006/diagram">
            <dgm:relIds xmlns:dgm="http://schemas.openxmlformats.org/drawingml/2006/diagram" r:dm="rId28" r:lo="rId29" r:qs="rId30" r:cs="rId31"/>
          </a:graphicData>
        </a:graphic>
      </p:graphicFrame>
      <p:pic>
        <p:nvPicPr>
          <p:cNvPr id="1042" name="Picture 18" descr="Логотип Logo - Антикор - прозрачный PNG"/>
          <p:cNvPicPr>
            <a:picLocks noChangeAspect="1" noChangeArrowheads="1"/>
          </p:cNvPicPr>
          <p:nvPr/>
        </p:nvPicPr>
        <p:blipFill>
          <a:blip r:embed="rId32">
            <a:extLst>
              <a:ext uri="{28A0092B-C50C-407E-A947-70E740481C1C}">
                <a14:useLocalDpi xmlns:a14="http://schemas.microsoft.com/office/drawing/2010/main" val="0"/>
              </a:ext>
            </a:extLst>
          </a:blip>
          <a:stretch>
            <a:fillRect/>
          </a:stretch>
        </p:blipFill>
        <p:spPr bwMode="auto">
          <a:xfrm>
            <a:off x="9158971" y="5023322"/>
            <a:ext cx="509212" cy="464092"/>
          </a:xfrm>
          <a:prstGeom prst="rect">
            <a:avLst/>
          </a:prstGeom>
          <a:noFill/>
          <a:ln>
            <a:noFill/>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43" name="Picture 19" descr="Министерство юстиции"/>
          <p:cNvPicPr>
            <a:picLocks noChangeAspect="1" noChangeArrowheads="1"/>
          </p:cNvPicPr>
          <p:nvPr/>
        </p:nvPicPr>
        <p:blipFill>
          <a:blip r:embed="rId33">
            <a:extLst>
              <a:ext uri="{28A0092B-C50C-407E-A947-70E740481C1C}">
                <a14:useLocalDpi xmlns:a14="http://schemas.microsoft.com/office/drawing/2010/main" val="0"/>
              </a:ext>
            </a:extLst>
          </a:blip>
          <a:stretch>
            <a:fillRect/>
          </a:stretch>
        </p:blipFill>
        <p:spPr bwMode="auto">
          <a:xfrm>
            <a:off x="8132417" y="4946511"/>
            <a:ext cx="660687" cy="660685"/>
          </a:xfrm>
          <a:prstGeom prst="rect">
            <a:avLst/>
          </a:prstGeom>
          <a:noFill/>
          <a:ln>
            <a:noFill/>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44" name="Picture 20" descr="Прокуратура"/>
          <p:cNvPicPr>
            <a:picLocks noChangeAspect="1" noChangeArrowheads="1"/>
          </p:cNvPicPr>
          <p:nvPr/>
        </p:nvPicPr>
        <p:blipFill>
          <a:blip r:embed="rId34">
            <a:extLst>
              <a:ext uri="{28A0092B-C50C-407E-A947-70E740481C1C}">
                <a14:useLocalDpi xmlns:a14="http://schemas.microsoft.com/office/drawing/2010/main" val="0"/>
              </a:ext>
            </a:extLst>
          </a:blip>
          <a:stretch>
            <a:fillRect/>
          </a:stretch>
        </p:blipFill>
        <p:spPr bwMode="auto">
          <a:xfrm>
            <a:off x="6214938" y="4991438"/>
            <a:ext cx="689692" cy="689692"/>
          </a:xfrm>
          <a:prstGeom prst="rect">
            <a:avLst/>
          </a:prstGeom>
          <a:noFill/>
          <a:ln>
            <a:noFill/>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45" name="Picture 21" descr="Logotip_verhovnogo_suda_rk"/>
          <p:cNvPicPr>
            <a:picLocks noChangeAspect="1" noChangeArrowheads="1"/>
          </p:cNvPicPr>
          <p:nvPr/>
        </p:nvPicPr>
        <p:blipFill>
          <a:blip r:embed="rId35">
            <a:extLst>
              <a:ext uri="{28A0092B-C50C-407E-A947-70E740481C1C}">
                <a14:useLocalDpi xmlns:a14="http://schemas.microsoft.com/office/drawing/2010/main" val="0"/>
              </a:ext>
            </a:extLst>
          </a:blip>
          <a:stretch>
            <a:fillRect/>
          </a:stretch>
        </p:blipFill>
        <p:spPr bwMode="auto">
          <a:xfrm>
            <a:off x="10868915" y="4966923"/>
            <a:ext cx="844389" cy="576891"/>
          </a:xfrm>
          <a:prstGeom prst="rect">
            <a:avLst/>
          </a:prstGeom>
          <a:noFill/>
          <a:ln>
            <a:noFill/>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46" name="Picture 22" descr="МВД Логотип"/>
          <p:cNvPicPr>
            <a:picLocks noChangeAspect="1" noChangeArrowheads="1"/>
          </p:cNvPicPr>
          <p:nvPr/>
        </p:nvPicPr>
        <p:blipFill>
          <a:blip r:embed="rId36">
            <a:extLst>
              <a:ext uri="{28A0092B-C50C-407E-A947-70E740481C1C}">
                <a14:useLocalDpi xmlns:a14="http://schemas.microsoft.com/office/drawing/2010/main" val="0"/>
              </a:ext>
            </a:extLst>
          </a:blip>
          <a:stretch>
            <a:fillRect/>
          </a:stretch>
        </p:blipFill>
        <p:spPr bwMode="auto">
          <a:xfrm>
            <a:off x="7226854" y="5023125"/>
            <a:ext cx="583339" cy="596228"/>
          </a:xfrm>
          <a:prstGeom prst="rect">
            <a:avLst/>
          </a:prstGeom>
          <a:noFill/>
          <a:ln>
            <a:noFill/>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047" name="Picture 23" descr="Эмблема_КНБ_РК"/>
          <p:cNvPicPr>
            <a:picLocks noChangeAspect="1" noChangeArrowheads="1"/>
          </p:cNvPicPr>
          <p:nvPr/>
        </p:nvPicPr>
        <p:blipFill>
          <a:blip r:embed="rId37">
            <a:extLst>
              <a:ext uri="{28A0092B-C50C-407E-A947-70E740481C1C}">
                <a14:useLocalDpi xmlns:a14="http://schemas.microsoft.com/office/drawing/2010/main" val="0"/>
              </a:ext>
            </a:extLst>
          </a:blip>
          <a:stretch>
            <a:fillRect/>
          </a:stretch>
        </p:blipFill>
        <p:spPr bwMode="auto">
          <a:xfrm>
            <a:off x="10077717" y="4998075"/>
            <a:ext cx="560778" cy="557556"/>
          </a:xfrm>
          <a:prstGeom prst="rect">
            <a:avLst/>
          </a:prstGeom>
          <a:noFill/>
          <a:ln>
            <a:noFill/>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54" name="Text Box 14"/>
          <p:cNvSpPr txBox="1">
            <a:spLocks noChangeArrowheads="1"/>
          </p:cNvSpPr>
          <p:nvPr/>
        </p:nvSpPr>
        <p:spPr bwMode="auto">
          <a:xfrm>
            <a:off x="5918716" y="5591073"/>
            <a:ext cx="1308138"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Генеральная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прокуратура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Республики Казахстан </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55" name="Text Box 14"/>
          <p:cNvSpPr txBox="1">
            <a:spLocks noChangeArrowheads="1"/>
          </p:cNvSpPr>
          <p:nvPr/>
        </p:nvSpPr>
        <p:spPr bwMode="auto">
          <a:xfrm>
            <a:off x="7052358" y="5606673"/>
            <a:ext cx="932329"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Министерство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внутренних дел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Республики Казахстан </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56" name="Text Box 14"/>
          <p:cNvSpPr txBox="1">
            <a:spLocks noChangeArrowheads="1"/>
          </p:cNvSpPr>
          <p:nvPr/>
        </p:nvSpPr>
        <p:spPr bwMode="auto">
          <a:xfrm>
            <a:off x="8017916" y="5599486"/>
            <a:ext cx="932329"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Министерство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юстиции</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Республики Казахстан </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57" name="Text Box 14"/>
          <p:cNvSpPr txBox="1">
            <a:spLocks noChangeArrowheads="1"/>
          </p:cNvSpPr>
          <p:nvPr/>
        </p:nvSpPr>
        <p:spPr bwMode="auto">
          <a:xfrm>
            <a:off x="8907606" y="5599486"/>
            <a:ext cx="993970"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Агентство</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РК по противодействию коррупции</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58" name="Text Box 14"/>
          <p:cNvSpPr txBox="1">
            <a:spLocks noChangeArrowheads="1"/>
          </p:cNvSpPr>
          <p:nvPr/>
        </p:nvSpPr>
        <p:spPr bwMode="auto">
          <a:xfrm>
            <a:off x="9874945" y="5599486"/>
            <a:ext cx="993970"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Комитет национальной безопасности Республики Казахстан</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59" name="Text Box 14"/>
          <p:cNvSpPr txBox="1">
            <a:spLocks noChangeArrowheads="1"/>
          </p:cNvSpPr>
          <p:nvPr/>
        </p:nvSpPr>
        <p:spPr bwMode="auto">
          <a:xfrm>
            <a:off x="10805453" y="5603470"/>
            <a:ext cx="993970"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Верховный суд Республики Казахстан</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60" name="Text Box 9"/>
          <p:cNvSpPr txBox="1">
            <a:spLocks noChangeArrowheads="1"/>
          </p:cNvSpPr>
          <p:nvPr/>
        </p:nvSpPr>
        <p:spPr bwMode="auto">
          <a:xfrm>
            <a:off x="7123121" y="4718850"/>
            <a:ext cx="3439025"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rPr>
              <a:t>БАЗЫ ПРАКТИКИ</a:t>
            </a:r>
            <a:endParaRPr kumimoji="0" lang="ru-RU" altLang="ru-RU" sz="1000" b="0" i="0" u="none" strike="noStrike" cap="none" normalizeH="0" baseline="0">
              <a:ln>
                <a:noFill/>
              </a:ln>
              <a:solidFill>
                <a:schemeClr val="tx1"/>
              </a:solidFill>
              <a:effectLst/>
              <a:latin typeface="Arial Black" panose="020b0a04020102020204" pitchFamily="34" charset="0"/>
            </a:endParaRPr>
          </a:p>
        </p:txBody>
      </p:sp>
      <p:sp>
        <p:nvSpPr>
          <p:cNvPr id="2" name="Нижний колонтитул 1"/>
          <p:cNvSpPr>
            <a:spLocks noGrp="1"/>
          </p:cNvSpPr>
          <p:nvPr>
            <p:ph type="ftr" sz="quarter" idx="11"/>
          </p:nvPr>
        </p:nvSpPr>
        <p:spPr>
          <a:xfrm>
            <a:off x="3804666" y="6342100"/>
            <a:ext cx="4988437" cy="365125"/>
          </a:xfrm>
        </p:spPr>
        <p:txBody>
          <a:bodyPr/>
          <a:lstStyle/>
          <a:p>
            <a:r>
              <a:rPr lang="ru-RU" sz="800">
                <a:latin typeface="Arial" panose="020b0604020202020204" pitchFamily="34" charset="0"/>
                <a:cs typeface="Arial" panose="020b0604020202020204" pitchFamily="34" charset="0"/>
              </a:rPr>
              <a:t>КАЗАХСКИЙ  НАЦИОНАЛЬНЫЙ УНИВЕРСИТЕТ ИМ. АЛЬ-ФАРАБИ ЮРИДИЧЕСКИЙ ФАКУЛЬТЕТ</a:t>
            </a:r>
          </a:p>
        </p:txBody>
      </p:sp>
    </p:spTree>
    <p:extLst>
      <p:ext uri="{BB962C8B-B14F-4D97-AF65-F5344CB8AC3E}">
        <p14:creationId xmlns:p14="http://schemas.microsoft.com/office/powerpoint/2010/main" val="3140890863"/>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18">
            <a:lum/>
          </a:blip>
          <a:stretch>
            <a:fillRect/>
          </a:stretch>
        </a:blipFill>
        <a:effectLst/>
      </p:bgPr>
    </p:bg>
    <p:spTree>
      <p:nvGrpSpPr>
        <p:cNvPr id="1" name=""/>
        <p:cNvGrpSpPr/>
        <p:nvPr/>
      </p:nvGrpSpPr>
      <p:grpSpPr>
        <a:xfrm>
          <a:off x="0" y="0"/>
          <a:ext cx="0" cy="0"/>
        </a:xfrm>
      </p:grpSpPr>
      <p:cxnSp>
        <p:nvCxnSpPr>
          <p:cNvPr id="3" name="Прямая соединительная линия 2"/>
          <p:cNvCxnSpPr/>
          <p:nvPr/>
        </p:nvCxnSpPr>
        <p:spPr>
          <a:xfrm flipV="1">
            <a:off x="420733" y="2207794"/>
            <a:ext cx="10227136" cy="26697"/>
          </a:xfrm>
          <a:prstGeom prst="line">
            <a:avLst/>
          </a:prstGeom>
          <a:ln w="76200" cmpd="thinThick">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4" name="Text Box 9"/>
          <p:cNvSpPr txBox="1">
            <a:spLocks noChangeArrowheads="1"/>
          </p:cNvSpPr>
          <p:nvPr/>
        </p:nvSpPr>
        <p:spPr bwMode="auto">
          <a:xfrm>
            <a:off x="7331181" y="359555"/>
            <a:ext cx="3439025"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rPr>
              <a:t>ВЫДАЮЩИЕСЯ ВЫПУСКНИКИ</a:t>
            </a:r>
            <a:endParaRPr kumimoji="0" lang="ru-RU" altLang="ru-RU" sz="1000" b="0" i="0" u="none" strike="noStrike" cap="none" normalizeH="0" baseline="0">
              <a:ln>
                <a:noFill/>
              </a:ln>
              <a:solidFill>
                <a:schemeClr val="tx1"/>
              </a:solidFill>
              <a:effectLst/>
              <a:latin typeface="Arial Black" panose="020b0a04020102020204" pitchFamily="34" charset="0"/>
            </a:endParaRPr>
          </a:p>
        </p:txBody>
      </p:sp>
      <p:graphicFrame>
        <p:nvGraphicFramePr>
          <p:cNvPr id="6" name="Диаграмма 5"/>
          <p:cNvGraphicFramePr/>
          <p:nvPr>
            <p:extLst>
              <p:ext uri="{D42A27DB-BD31-4B8C-83A1-F6EECF244321}">
                <p14:modId xmlns:p14="http://schemas.microsoft.com/office/powerpoint/2010/main" val="1437340691"/>
              </p:ext>
            </p:extLst>
          </p:nvPr>
        </p:nvGraphicFramePr>
        <p:xfrm>
          <a:off x="290130" y="854198"/>
          <a:ext cx="1915130" cy="1191683"/>
        </p:xfrm>
        <a:graphic>
          <a:graphicData uri="http://schemas.openxmlformats.org/drawingml/2006/chart">
            <c:chart xmlns:c="http://schemas.openxmlformats.org/drawingml/2006/chart" r:id="rId3"/>
          </a:graphicData>
        </a:graphic>
      </p:graphicFrame>
      <p:graphicFrame>
        <p:nvGraphicFramePr>
          <p:cNvPr id="7" name="Диаграмма 6"/>
          <p:cNvGraphicFramePr/>
          <p:nvPr>
            <p:extLst>
              <p:ext uri="{D42A27DB-BD31-4B8C-83A1-F6EECF244321}">
                <p14:modId xmlns:p14="http://schemas.microsoft.com/office/powerpoint/2010/main" val="3875913001"/>
              </p:ext>
            </p:extLst>
          </p:nvPr>
        </p:nvGraphicFramePr>
        <p:xfrm>
          <a:off x="2104906" y="856737"/>
          <a:ext cx="2117470" cy="1195667"/>
        </p:xfrm>
        <a:graphic>
          <a:graphicData uri="http://schemas.openxmlformats.org/drawingml/2006/chart">
            <c:chart xmlns:c="http://schemas.openxmlformats.org/drawingml/2006/chart" r:id="rId4"/>
          </a:graphicData>
        </a:graphic>
      </p:graphicFrame>
      <p:graphicFrame>
        <p:nvGraphicFramePr>
          <p:cNvPr id="8" name="Диаграмма 7"/>
          <p:cNvGraphicFramePr/>
          <p:nvPr>
            <p:extLst>
              <p:ext uri="{D42A27DB-BD31-4B8C-83A1-F6EECF244321}">
                <p14:modId xmlns:p14="http://schemas.microsoft.com/office/powerpoint/2010/main" val="577340445"/>
              </p:ext>
            </p:extLst>
          </p:nvPr>
        </p:nvGraphicFramePr>
        <p:xfrm>
          <a:off x="3980329" y="884933"/>
          <a:ext cx="2153328" cy="1163516"/>
        </p:xfrm>
        <a:graphic>
          <a:graphicData uri="http://schemas.openxmlformats.org/drawingml/2006/chart">
            <c:chart xmlns:c="http://schemas.openxmlformats.org/drawingml/2006/chart" r:id="rId5"/>
          </a:graphicData>
        </a:graphic>
      </p:graphicFrame>
      <p:sp>
        <p:nvSpPr>
          <p:cNvPr id="9" name="Прямоугольник 8"/>
          <p:cNvSpPr/>
          <p:nvPr/>
        </p:nvSpPr>
        <p:spPr>
          <a:xfrm>
            <a:off x="221492" y="856737"/>
            <a:ext cx="338554" cy="1195667"/>
          </a:xfrm>
          <a:prstGeom prst="rect">
            <a:avLst/>
          </a:prstGeom>
          <a:noFill/>
        </p:spPr>
        <p:txBody>
          <a:bodyPr vert="vert270"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kk-KZ" sz="1000" b="1">
                <a:solidFill>
                  <a:srgbClr val="C00000"/>
                </a:solidFill>
                <a:latin typeface="Times New Roman" panose="02020603050405020304" pitchFamily="18" charset="0"/>
                <a:cs typeface="Times New Roman" panose="02020603050405020304" pitchFamily="18" charset="0"/>
              </a:rPr>
              <a:t>БАКАЛАВРИАТ</a:t>
            </a:r>
            <a:endParaRPr lang="ru-RU" sz="1000" b="1" cap="none" spc="0">
              <a:solidFill>
                <a:srgbClr val="C00000"/>
              </a:solidFill>
              <a:effectLst/>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2104904" y="856737"/>
            <a:ext cx="338554" cy="1191712"/>
          </a:xfrm>
          <a:prstGeom prst="rect">
            <a:avLst/>
          </a:prstGeom>
          <a:noFill/>
        </p:spPr>
        <p:txBody>
          <a:bodyPr vert="vert270"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kk-KZ" sz="1000" b="1">
                <a:solidFill>
                  <a:srgbClr val="C00000"/>
                </a:solidFill>
                <a:latin typeface="Times New Roman" panose="02020603050405020304" pitchFamily="18" charset="0"/>
                <a:cs typeface="Times New Roman" panose="02020603050405020304" pitchFamily="18" charset="0"/>
              </a:rPr>
              <a:t>МАГИСТРАТУРА</a:t>
            </a:r>
            <a:endParaRPr lang="ru-RU" sz="1000" b="1" cap="none" spc="0">
              <a:solidFill>
                <a:srgbClr val="C00000"/>
              </a:solidFill>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3980329" y="871731"/>
            <a:ext cx="338554" cy="1204914"/>
          </a:xfrm>
          <a:prstGeom prst="rect">
            <a:avLst/>
          </a:prstGeom>
          <a:noFill/>
        </p:spPr>
        <p:txBody>
          <a:bodyPr vert="vert270"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kk-KZ" sz="1000" b="1">
                <a:solidFill>
                  <a:srgbClr val="C00000"/>
                </a:solidFill>
                <a:latin typeface="Times New Roman" panose="02020603050405020304" pitchFamily="18" charset="0"/>
                <a:cs typeface="Times New Roman" panose="02020603050405020304" pitchFamily="18" charset="0"/>
              </a:rPr>
              <a:t>ДОКТОРАНТУРА</a:t>
            </a:r>
            <a:endParaRPr lang="ru-RU" sz="1000" b="1" cap="none" spc="0">
              <a:solidFill>
                <a:srgbClr val="C00000"/>
              </a:solidFill>
              <a:effectLst/>
              <a:latin typeface="Times New Roman" panose="02020603050405020304" pitchFamily="18" charset="0"/>
              <a:cs typeface="Times New Roman" panose="02020603050405020304" pitchFamily="18" charset="0"/>
            </a:endParaRPr>
          </a:p>
        </p:txBody>
      </p:sp>
      <p:sp>
        <p:nvSpPr>
          <p:cNvPr id="12" name="Text Box 9"/>
          <p:cNvSpPr txBox="1">
            <a:spLocks noChangeArrowheads="1"/>
          </p:cNvSpPr>
          <p:nvPr/>
        </p:nvSpPr>
        <p:spPr bwMode="auto">
          <a:xfrm>
            <a:off x="978208" y="378227"/>
            <a:ext cx="3439025"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cs typeface="Arial" panose="020b0604020202020204" pitchFamily="34" charset="0"/>
              </a:rPr>
              <a:t>ТРУДОУСТРОЙСТВО ВЫПУСКНИКОВ</a:t>
            </a:r>
            <a:endParaRPr kumimoji="0" lang="ru-RU" altLang="ru-RU" sz="1000" b="0" i="0" u="none" strike="noStrike" cap="none" normalizeH="0" baseline="0">
              <a:ln>
                <a:noFill/>
              </a:ln>
              <a:solidFill>
                <a:schemeClr val="tx1"/>
              </a:solidFill>
              <a:effectLst/>
              <a:latin typeface="Arial Black" panose="020b0a04020102020204" pitchFamily="34" charset="0"/>
              <a:cs typeface="Arial" panose="020b0604020202020204" pitchFamily="34" charset="0"/>
            </a:endParaRPr>
          </a:p>
        </p:txBody>
      </p:sp>
      <p:pic>
        <p:nvPicPr>
          <p:cNvPr id="13" name="Рисунок 12"/>
          <p:cNvPicPr>
            <a:picLocks noChangeAspect="1"/>
          </p:cNvPicPr>
          <p:nvPr/>
        </p:nvPicPr>
        <p:blipFill>
          <a:blip r:embed="rId6">
            <a:extLst>
              <a:ext uri="{28A0092B-C50C-407E-A947-70E740481C1C}">
                <a14:useLocalDpi xmlns:a14="http://schemas.microsoft.com/office/drawing/2010/main" val="0"/>
              </a:ext>
            </a:extLst>
          </a:blip>
          <a:srcRect r="15269" b="-289"/>
          <a:stretch>
            <a:fillRect/>
          </a:stretch>
        </p:blipFill>
        <p:spPr>
          <a:xfrm>
            <a:off x="6169450" y="737782"/>
            <a:ext cx="1046470" cy="778558"/>
          </a:xfrm>
          <a:prstGeom prst="rect">
            <a:avLst/>
          </a:prstGeom>
          <a:ln>
            <a:noFill/>
          </a:ln>
          <a:effectLst>
            <a:outerShdw blurRad="50800" dist="38100" dir="18900000" algn="bl" rotWithShape="0">
              <a:prstClr val="black">
                <a:alpha val="40000"/>
              </a:prstClr>
            </a:outerShdw>
          </a:effectLst>
        </p:spPr>
      </p:pic>
      <p:pic>
        <p:nvPicPr>
          <p:cNvPr id="14" name="Рисунок 13"/>
          <p:cNvPicPr>
            <a:picLocks noChangeAspect="1"/>
          </p:cNvPicPr>
          <p:nvPr/>
        </p:nvPicPr>
        <p:blipFill>
          <a:blip r:embed="rId7">
            <a:extLst>
              <a:ext uri="{28A0092B-C50C-407E-A947-70E740481C1C}">
                <a14:useLocalDpi xmlns:a14="http://schemas.microsoft.com/office/drawing/2010/main" val="0"/>
              </a:ext>
            </a:extLst>
          </a:blip>
          <a:srcRect l="10688" t="1" r="7229" b="-924"/>
          <a:stretch>
            <a:fillRect/>
          </a:stretch>
        </p:blipFill>
        <p:spPr>
          <a:xfrm>
            <a:off x="7273235" y="741785"/>
            <a:ext cx="1013556" cy="774293"/>
          </a:xfrm>
          <a:prstGeom prst="rect">
            <a:avLst/>
          </a:prstGeom>
          <a:ln>
            <a:noFill/>
          </a:ln>
          <a:effectLst>
            <a:outerShdw blurRad="50800" dist="38100" dir="18900000" algn="bl" rotWithShape="0">
              <a:prstClr val="black">
                <a:alpha val="40000"/>
              </a:prstClr>
            </a:outerShdw>
          </a:effectLst>
        </p:spPr>
      </p:pic>
      <p:pic>
        <p:nvPicPr>
          <p:cNvPr id="15" name="Рисунок 14"/>
          <p:cNvPicPr>
            <a:picLocks noChangeAspect="1"/>
          </p:cNvPicPr>
          <p:nvPr/>
        </p:nvPicPr>
        <p:blipFill>
          <a:blip r:embed="rId8">
            <a:extLst>
              <a:ext uri="{28A0092B-C50C-407E-A947-70E740481C1C}">
                <a14:useLocalDpi xmlns:a14="http://schemas.microsoft.com/office/drawing/2010/main" val="0"/>
              </a:ext>
            </a:extLst>
          </a:blip>
          <a:srcRect l="11265" t="1" r="13866" b="-482"/>
          <a:stretch>
            <a:fillRect/>
          </a:stretch>
        </p:blipFill>
        <p:spPr>
          <a:xfrm>
            <a:off x="8377278" y="737782"/>
            <a:ext cx="1050652" cy="778558"/>
          </a:xfrm>
          <a:prstGeom prst="rect">
            <a:avLst/>
          </a:prstGeom>
          <a:ln>
            <a:noFill/>
          </a:ln>
          <a:effectLst>
            <a:outerShdw blurRad="50800" dist="38100" dir="18900000" algn="bl" rotWithShape="0">
              <a:prstClr val="black">
                <a:alpha val="40000"/>
              </a:prstClr>
            </a:outerShdw>
          </a:effectLst>
        </p:spPr>
      </p:pic>
      <p:pic>
        <p:nvPicPr>
          <p:cNvPr id="16" name="Рисунок 15"/>
          <p:cNvPicPr>
            <a:picLocks noChangeAspect="1"/>
          </p:cNvPicPr>
          <p:nvPr/>
        </p:nvPicPr>
        <p:blipFill>
          <a:blip r:embed="rId9">
            <a:extLst>
              <a:ext uri="{28A0092B-C50C-407E-A947-70E740481C1C}">
                <a14:useLocalDpi xmlns:a14="http://schemas.microsoft.com/office/drawing/2010/main" val="0"/>
              </a:ext>
            </a:extLst>
          </a:blip>
          <a:srcRect l="5971" t="-1" r="3769" b="22"/>
          <a:stretch>
            <a:fillRect/>
          </a:stretch>
        </p:blipFill>
        <p:spPr>
          <a:xfrm>
            <a:off x="9479554" y="737782"/>
            <a:ext cx="1137475" cy="782837"/>
          </a:xfrm>
          <a:prstGeom prst="rect">
            <a:avLst/>
          </a:prstGeom>
          <a:ln>
            <a:noFill/>
          </a:ln>
          <a:effectLst>
            <a:outerShdw blurRad="50800" dist="38100" dir="18900000" algn="bl" rotWithShape="0">
              <a:prstClr val="black">
                <a:alpha val="40000"/>
              </a:prstClr>
            </a:outerShdw>
          </a:effectLst>
        </p:spPr>
      </p:pic>
      <p:pic>
        <p:nvPicPr>
          <p:cNvPr id="18" name="Рисунок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82841" y="737782"/>
            <a:ext cx="1205109" cy="778558"/>
          </a:xfrm>
          <a:prstGeom prst="rect">
            <a:avLst/>
          </a:prstGeom>
          <a:effectLst>
            <a:outerShdw blurRad="50800" dist="38100" dir="18900000" algn="bl" rotWithShape="0">
              <a:prstClr val="black">
                <a:alpha val="40000"/>
              </a:prstClr>
            </a:outerShdw>
          </a:effectLst>
        </p:spPr>
      </p:pic>
      <p:sp>
        <p:nvSpPr>
          <p:cNvPr id="19" name="Text Box 9"/>
          <p:cNvSpPr txBox="1">
            <a:spLocks noChangeArrowheads="1"/>
          </p:cNvSpPr>
          <p:nvPr/>
        </p:nvSpPr>
        <p:spPr bwMode="auto">
          <a:xfrm>
            <a:off x="5890726" y="1631198"/>
            <a:ext cx="1511312"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lang="ru-RU" altLang="ru-RU" sz="600" b="1">
                <a:latin typeface="Arial" panose="020b0604020202020204" pitchFamily="34" charset="0"/>
                <a:cs typeface="Arial" panose="020b0604020202020204" pitchFamily="34" charset="0"/>
              </a:rPr>
              <a:t>Рогов И. И.</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Экс-</a:t>
            </a:r>
            <a:r>
              <a:rPr kumimoji="0" lang="ru-RU" altLang="ru-RU" sz="600" b="1" i="0" u="none" strike="noStrike" cap="none" normalizeH="0">
                <a:ln>
                  <a:noFill/>
                </a:ln>
                <a:solidFill>
                  <a:schemeClr val="tx1"/>
                </a:solidFill>
                <a:effectLst/>
                <a:latin typeface="Arial" panose="020b0604020202020204" pitchFamily="34" charset="0"/>
                <a:cs typeface="Arial" panose="020b0604020202020204" pitchFamily="34" charset="0"/>
              </a:rPr>
              <a:t>Председатель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a:ln>
                  <a:noFill/>
                </a:ln>
                <a:solidFill>
                  <a:schemeClr val="tx1"/>
                </a:solidFill>
                <a:effectLst/>
                <a:latin typeface="Arial" panose="020b0604020202020204" pitchFamily="34" charset="0"/>
                <a:cs typeface="Arial" panose="020b0604020202020204" pitchFamily="34" charset="0"/>
              </a:rPr>
              <a:t>Конституционного Совета Республики Казахстан</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0" name="Text Box 9"/>
          <p:cNvSpPr txBox="1">
            <a:spLocks noChangeArrowheads="1"/>
          </p:cNvSpPr>
          <p:nvPr/>
        </p:nvSpPr>
        <p:spPr bwMode="auto">
          <a:xfrm>
            <a:off x="7215920" y="1635308"/>
            <a:ext cx="1176438"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lang="ru-RU" altLang="ru-RU" sz="600" b="1" err="1">
                <a:latin typeface="Arial" panose="020b0604020202020204" pitchFamily="34" charset="0"/>
                <a:cs typeface="Arial" panose="020b0604020202020204" pitchFamily="34" charset="0"/>
              </a:rPr>
              <a:t>Исекешев А.О.</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Экс-</a:t>
            </a:r>
            <a:r>
              <a:rPr kumimoji="0" lang="ru-RU" altLang="ru-RU" sz="600" b="1" i="0" u="none" strike="noStrike" cap="none" normalizeH="0">
                <a:ln>
                  <a:noFill/>
                </a:ln>
                <a:solidFill>
                  <a:schemeClr val="tx1"/>
                </a:solidFill>
                <a:effectLst/>
                <a:latin typeface="Arial" panose="020b0604020202020204" pitchFamily="34" charset="0"/>
                <a:cs typeface="Arial" panose="020b0604020202020204" pitchFamily="34" charset="0"/>
              </a:rPr>
              <a:t>руководитель Администрации Президента Республики Казахстан</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1" name="Text Box 9"/>
          <p:cNvSpPr txBox="1">
            <a:spLocks noChangeArrowheads="1"/>
          </p:cNvSpPr>
          <p:nvPr/>
        </p:nvSpPr>
        <p:spPr bwMode="auto">
          <a:xfrm>
            <a:off x="8349309" y="1626429"/>
            <a:ext cx="1216117" cy="302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lang="ru-RU" altLang="ru-RU" sz="600" b="1" err="1">
                <a:latin typeface="Arial" panose="020b0604020202020204" pitchFamily="34" charset="0"/>
                <a:cs typeface="Arial" panose="020b0604020202020204" pitchFamily="34" charset="0"/>
              </a:rPr>
              <a:t>Мами К.А.</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Экс-Председатель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Верховного суда </a:t>
            </a:r>
            <a:r>
              <a:rPr kumimoji="0" lang="ru-RU" altLang="ru-RU" sz="600" b="1" i="0" u="none" strike="noStrike" cap="none" normalizeH="0">
                <a:ln>
                  <a:noFill/>
                </a:ln>
                <a:solidFill>
                  <a:schemeClr val="tx1"/>
                </a:solidFill>
                <a:effectLst/>
                <a:latin typeface="Arial" panose="020b0604020202020204" pitchFamily="34" charset="0"/>
                <a:cs typeface="Arial" panose="020b0604020202020204" pitchFamily="34" charset="0"/>
              </a:rPr>
              <a:t>Республики Казахстан</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2" name="Text Box 9"/>
          <p:cNvSpPr txBox="1">
            <a:spLocks noChangeArrowheads="1"/>
          </p:cNvSpPr>
          <p:nvPr/>
        </p:nvSpPr>
        <p:spPr bwMode="auto">
          <a:xfrm>
            <a:off x="9424085" y="1624496"/>
            <a:ext cx="1216117"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lang="ru-RU" altLang="ru-RU" sz="600" b="1" err="1">
                <a:latin typeface="Arial" panose="020b0604020202020204" pitchFamily="34" charset="0"/>
                <a:cs typeface="Arial" panose="020b0604020202020204" pitchFamily="34" charset="0"/>
              </a:rPr>
              <a:t>Балиева З.Я.</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Экс-Министр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юстиции </a:t>
            </a:r>
            <a:r>
              <a:rPr kumimoji="0" lang="ru-RU" altLang="ru-RU" sz="600" b="1" i="0" u="none" strike="noStrike" cap="none" normalizeH="0">
                <a:ln>
                  <a:noFill/>
                </a:ln>
                <a:solidFill>
                  <a:schemeClr val="tx1"/>
                </a:solidFill>
                <a:effectLst/>
                <a:latin typeface="Arial" panose="020b0604020202020204" pitchFamily="34" charset="0"/>
                <a:cs typeface="Arial" panose="020b0604020202020204" pitchFamily="34" charset="0"/>
              </a:rPr>
              <a:t>Республики Казахстан</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3" name="Text Box 9"/>
          <p:cNvSpPr txBox="1">
            <a:spLocks noChangeArrowheads="1"/>
          </p:cNvSpPr>
          <p:nvPr/>
        </p:nvSpPr>
        <p:spPr bwMode="auto">
          <a:xfrm>
            <a:off x="10738494" y="1619584"/>
            <a:ext cx="1216117"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lang="ru-RU" altLang="ru-RU" sz="600" b="1" err="1">
                <a:latin typeface="Arial" panose="020b0604020202020204" pitchFamily="34" charset="0"/>
                <a:cs typeface="Arial" panose="020b0604020202020204" pitchFamily="34" charset="0"/>
              </a:rPr>
              <a:t>Асылов Б.Н.</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600" b="1" i="0" u="none" strike="noStrike" cap="none" normalizeH="0" baseline="0">
                <a:ln>
                  <a:noFill/>
                </a:ln>
                <a:solidFill>
                  <a:schemeClr val="tx1"/>
                </a:solidFill>
                <a:effectLst/>
                <a:latin typeface="Arial" panose="020b0604020202020204" pitchFamily="34" charset="0"/>
                <a:cs typeface="Arial" panose="020b0604020202020204" pitchFamily="34" charset="0"/>
              </a:rPr>
              <a:t>Генеральный прокурор </a:t>
            </a:r>
            <a:r>
              <a:rPr kumimoji="0" lang="ru-RU" altLang="ru-RU" sz="600" b="1" i="0" u="none" strike="noStrike" cap="none" normalizeH="0">
                <a:ln>
                  <a:noFill/>
                </a:ln>
                <a:solidFill>
                  <a:schemeClr val="tx1"/>
                </a:solidFill>
                <a:effectLst/>
                <a:latin typeface="Arial" panose="020b0604020202020204" pitchFamily="34" charset="0"/>
                <a:cs typeface="Arial" panose="020b0604020202020204" pitchFamily="34" charset="0"/>
              </a:rPr>
              <a:t>Республики Казахстан</a:t>
            </a:r>
            <a:endParaRPr kumimoji="0" lang="ru-RU" altLang="ru-RU"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4" name="Text Box 9"/>
          <p:cNvSpPr txBox="1">
            <a:spLocks noChangeArrowheads="1"/>
          </p:cNvSpPr>
          <p:nvPr/>
        </p:nvSpPr>
        <p:spPr bwMode="auto">
          <a:xfrm>
            <a:off x="4064454" y="2240615"/>
            <a:ext cx="3652543"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rPr>
              <a:t>ГЛОБАЛЬНЫЕ МЕРОПРИЯТИЯ</a:t>
            </a:r>
          </a:p>
          <a:p>
            <a:pPr marL="0" marR="0" lvl="0" indent="0" algn="ctr" defTabSz="914400" rtl="0" eaLnBrk="0" fontAlgn="base" latinLnBrk="0" hangingPunct="0">
              <a:lnSpc>
                <a:spcPct val="100000"/>
              </a:lnSpc>
              <a:spcBef>
                <a:spcPct val="0"/>
              </a:spcBef>
              <a:spcAft>
                <a:spcPct val="0"/>
              </a:spcAft>
              <a:buClrTx/>
              <a:buSzTx/>
              <a:buFontTx/>
              <a:buNone/>
            </a:pPr>
            <a:r>
              <a:rPr kumimoji="0" lang="en-US" altLang="ru-RU" sz="800" b="0" i="0" u="none" strike="noStrike" cap="none" normalizeH="0" baseline="0">
                <a:ln>
                  <a:noFill/>
                </a:ln>
                <a:solidFill>
                  <a:schemeClr val="tx1"/>
                </a:solidFill>
                <a:effectLst/>
                <a:latin typeface="Arial Black" panose="020b0a04020102020204" pitchFamily="34" charset="0"/>
              </a:rPr>
              <a:t>https://www.kaznu.kz/ru/26436/page/</a:t>
            </a:r>
            <a:endParaRPr kumimoji="0" lang="ru-RU" altLang="ru-RU" sz="800" b="0" i="0" u="none" strike="noStrike" cap="none" normalizeH="0" baseline="0">
              <a:ln>
                <a:noFill/>
              </a:ln>
              <a:solidFill>
                <a:schemeClr val="tx1"/>
              </a:solidFill>
              <a:effectLst/>
              <a:latin typeface="Arial Black" panose="020b0a04020102020204" pitchFamily="34" charset="0"/>
            </a:endParaRPr>
          </a:p>
        </p:txBody>
      </p:sp>
      <p:pic>
        <p:nvPicPr>
          <p:cNvPr id="25" name="Рисунок 2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29020" y="2599237"/>
            <a:ext cx="2471271" cy="1605207"/>
          </a:xfrm>
          <a:prstGeom prst="rect">
            <a:avLst/>
          </a:prstGeom>
          <a:effectLst>
            <a:outerShdw blurRad="50800" dist="38100" dir="18900000" algn="bl" rotWithShape="0">
              <a:prstClr val="black">
                <a:alpha val="40000"/>
              </a:prstClr>
            </a:outerShdw>
          </a:effectLst>
        </p:spPr>
      </p:pic>
      <p:pic>
        <p:nvPicPr>
          <p:cNvPr id="26" name="Рисунок 2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222805" y="2607931"/>
            <a:ext cx="1584829" cy="1613341"/>
          </a:xfrm>
          <a:prstGeom prst="rect">
            <a:avLst/>
          </a:prstGeom>
          <a:effectLst>
            <a:outerShdw blurRad="50800" dist="38100" dir="18900000" algn="bl" rotWithShape="0">
              <a:prstClr val="black">
                <a:alpha val="40000"/>
              </a:prstClr>
            </a:outerShdw>
          </a:effectLst>
        </p:spPr>
      </p:pic>
      <p:pic>
        <p:nvPicPr>
          <p:cNvPr id="27" name="Рисунок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024835" y="2625294"/>
            <a:ext cx="2342231" cy="1579150"/>
          </a:xfrm>
          <a:prstGeom prst="rect">
            <a:avLst/>
          </a:prstGeom>
          <a:effectLst>
            <a:outerShdw blurRad="50800" dist="38100" dir="18900000" algn="bl" rotWithShape="0">
              <a:prstClr val="black">
                <a:alpha val="40000"/>
              </a:prstClr>
            </a:outerShdw>
          </a:effectLst>
        </p:spPr>
      </p:pic>
      <p:sp>
        <p:nvSpPr>
          <p:cNvPr id="28" name="Text Box 9"/>
          <p:cNvSpPr txBox="1">
            <a:spLocks noChangeArrowheads="1"/>
          </p:cNvSpPr>
          <p:nvPr/>
        </p:nvSpPr>
        <p:spPr bwMode="auto">
          <a:xfrm>
            <a:off x="4417233" y="4363580"/>
            <a:ext cx="3439025"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1000" b="1" i="0" u="none" strike="noStrike" cap="none" normalizeH="0" baseline="0">
                <a:ln>
                  <a:noFill/>
                </a:ln>
                <a:solidFill>
                  <a:schemeClr val="tx1"/>
                </a:solidFill>
                <a:effectLst/>
                <a:latin typeface="Arial Black" panose="020b0a04020102020204" pitchFamily="34" charset="0"/>
              </a:rPr>
              <a:t>ВОСПИТАТЕЛЬНЫЕ МЕРОПРИЯТИЯ</a:t>
            </a:r>
            <a:endParaRPr kumimoji="0" lang="ru-RU" altLang="ru-RU" sz="1000" b="0" i="0" u="none" strike="noStrike" cap="none" normalizeH="0" baseline="0">
              <a:ln>
                <a:noFill/>
              </a:ln>
              <a:solidFill>
                <a:schemeClr val="tx1"/>
              </a:solidFill>
              <a:effectLst/>
              <a:latin typeface="Arial Black" panose="020b0a04020102020204" pitchFamily="34" charset="0"/>
            </a:endParaRPr>
          </a:p>
        </p:txBody>
      </p:sp>
      <p:cxnSp>
        <p:nvCxnSpPr>
          <p:cNvPr id="30" name="Прямая соединительная линия 29"/>
          <p:cNvCxnSpPr/>
          <p:nvPr/>
        </p:nvCxnSpPr>
        <p:spPr>
          <a:xfrm flipV="1">
            <a:off x="1479181" y="4322260"/>
            <a:ext cx="10227136" cy="26697"/>
          </a:xfrm>
          <a:prstGeom prst="line">
            <a:avLst/>
          </a:prstGeom>
          <a:ln w="76200" cmpd="thinThick">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2050" name="Picture 2" descr="СЕРТИФИКАТ"/>
          <p:cNvPicPr>
            <a:picLocks noChangeAspect="1" noChangeArrowheads="1"/>
          </p:cNvPicPr>
          <p:nvPr/>
        </p:nvPicPr>
        <p:blipFill>
          <a:blip r:embed="rId14">
            <a:extLst>
              <a:ext uri="{28A0092B-C50C-407E-A947-70E740481C1C}">
                <a14:useLocalDpi xmlns:a14="http://schemas.microsoft.com/office/drawing/2010/main" val="0"/>
              </a:ext>
            </a:extLst>
          </a:blip>
          <a:stretch>
            <a:fillRect/>
          </a:stretch>
        </p:blipFill>
        <p:spPr bwMode="auto">
          <a:xfrm>
            <a:off x="3367370" y="4676735"/>
            <a:ext cx="2069148" cy="1480818"/>
          </a:xfrm>
          <a:prstGeom prst="rect">
            <a:avLst/>
          </a:prstGeom>
          <a:noFill/>
          <a:ln w="15875" algn="ctr">
            <a:solidFill>
              <a:srgbClr val="FFFFFF"/>
            </a:solidFill>
            <a:miter lim="800000"/>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Lst>
        </p:spPr>
      </p:pic>
      <p:pic>
        <p:nvPicPr>
          <p:cNvPr id="2051" name="Picture 3" descr="Кубок декана"/>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6265991" y="4676735"/>
            <a:ext cx="2240555" cy="1452129"/>
          </a:xfrm>
          <a:prstGeom prst="rect">
            <a:avLst/>
          </a:prstGeom>
          <a:noFill/>
          <a:ln w="0" algn="ctr">
            <a:solidFill>
              <a:srgbClr val="FFFFFF"/>
            </a:solidFill>
            <a:miter lim="800000"/>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Lst>
        </p:spPr>
      </p:pic>
      <p:pic>
        <p:nvPicPr>
          <p:cNvPr id="2052" name="Picture 4" descr="Ярмарка"/>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725645" y="4676735"/>
            <a:ext cx="1950099" cy="1462575"/>
          </a:xfrm>
          <a:prstGeom prst="rect">
            <a:avLst/>
          </a:prstGeom>
          <a:noFill/>
          <a:ln w="15875" algn="ctr">
            <a:solidFill>
              <a:srgbClr val="FFFFFF"/>
            </a:solidFill>
            <a:miter lim="800000"/>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Lst>
        </p:spPr>
      </p:pic>
      <p:pic>
        <p:nvPicPr>
          <p:cNvPr id="2053" name="Picture 5" descr="Детский дом"/>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9207283" y="4640225"/>
            <a:ext cx="2077956" cy="1488639"/>
          </a:xfrm>
          <a:prstGeom prst="rect">
            <a:avLst/>
          </a:prstGeom>
          <a:noFill/>
          <a:ln w="15875" algn="ctr">
            <a:solidFill>
              <a:srgbClr val="FFFFFF"/>
            </a:solidFill>
            <a:miter lim="800000"/>
          </a:ln>
          <a:effectLst>
            <a:outerShdw blurRad="50800" dist="38100" dir="18900064" algn="b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
        <p:nvSpPr>
          <p:cNvPr id="31" name="Прямоугольник 30"/>
          <p:cNvSpPr/>
          <p:nvPr/>
        </p:nvSpPr>
        <p:spPr>
          <a:xfrm>
            <a:off x="467220" y="6186384"/>
            <a:ext cx="2466948" cy="461665"/>
          </a:xfrm>
          <a:prstGeom prst="rect">
            <a:avLst/>
          </a:prstGeom>
        </p:spPr>
        <p:txBody>
          <a:bodyPr wrap="square">
            <a:spAutoFit/>
          </a:bodyPr>
          <a:lstStyle/>
          <a:p>
            <a:pPr algn="ctr"/>
            <a:r>
              <a:rPr lang="ru-RU" sz="800" b="1" kern="1400">
                <a:solidFill>
                  <a:srgbClr val="000000"/>
                </a:solidFill>
                <a:latin typeface="Arial" panose="020b0604020202020204" pitchFamily="34" charset="0"/>
                <a:cs typeface="Arial" panose="020b0604020202020204" pitchFamily="34" charset="0"/>
              </a:rPr>
              <a:t>Благотворительная ярмарка и концерт воспитанников Детского дома № 2 г. Алматы.</a:t>
            </a:r>
            <a:endParaRPr lang="ru-RU" sz="2400" kern="1400">
              <a:ln>
                <a:noFill/>
              </a:ln>
              <a:solidFill>
                <a:srgbClr val="000000"/>
              </a:solidFill>
              <a:effectLst/>
              <a:latin typeface="Arial" panose="020b0604020202020204" pitchFamily="34" charset="0"/>
              <a:cs typeface="Arial" panose="020b0604020202020204" pitchFamily="34" charset="0"/>
            </a:endParaRPr>
          </a:p>
        </p:txBody>
      </p:sp>
      <p:sp>
        <p:nvSpPr>
          <p:cNvPr id="36" name="Прямоугольник 35"/>
          <p:cNvSpPr/>
          <p:nvPr/>
        </p:nvSpPr>
        <p:spPr>
          <a:xfrm>
            <a:off x="3219046" y="6167399"/>
            <a:ext cx="2466948" cy="461665"/>
          </a:xfrm>
          <a:prstGeom prst="rect">
            <a:avLst/>
          </a:prstGeom>
        </p:spPr>
        <p:txBody>
          <a:bodyPr wrap="square">
            <a:spAutoFit/>
          </a:bodyPr>
          <a:lstStyle/>
          <a:p>
            <a:pPr algn="ctr"/>
            <a:r>
              <a:rPr lang="ru-RU" sz="800" b="1">
                <a:latin typeface="Arial" panose="020b0604020202020204" pitchFamily="34" charset="0"/>
                <a:cs typeface="Arial" panose="020b0604020202020204" pitchFamily="34" charset="0"/>
              </a:rPr>
              <a:t>На Первом межфакультетском конкурсе телевизионных талантов «Super students»</a:t>
            </a:r>
          </a:p>
          <a:p>
            <a:pPr algn="ctr"/>
            <a:r>
              <a:rPr lang="ru-RU" sz="800" b="1" kern="1400">
                <a:solidFill>
                  <a:srgbClr val="000000"/>
                </a:solidFill>
                <a:latin typeface="Arial" panose="020b0604020202020204" pitchFamily="34" charset="0"/>
                <a:cs typeface="Arial" panose="020b0604020202020204" pitchFamily="34" charset="0"/>
              </a:rPr>
              <a:t>.</a:t>
            </a:r>
            <a:endParaRPr lang="ru-RU" sz="2400" kern="1400">
              <a:ln>
                <a:noFill/>
              </a:ln>
              <a:solidFill>
                <a:srgbClr val="000000"/>
              </a:solidFill>
              <a:effectLst/>
              <a:latin typeface="Arial" panose="020b0604020202020204" pitchFamily="34" charset="0"/>
              <a:cs typeface="Arial" panose="020b0604020202020204" pitchFamily="34" charset="0"/>
            </a:endParaRPr>
          </a:p>
        </p:txBody>
      </p:sp>
      <p:sp>
        <p:nvSpPr>
          <p:cNvPr id="2048" name="Прямоугольник 2047"/>
          <p:cNvSpPr/>
          <p:nvPr/>
        </p:nvSpPr>
        <p:spPr>
          <a:xfrm>
            <a:off x="5869938" y="6186537"/>
            <a:ext cx="3082973" cy="338554"/>
          </a:xfrm>
          <a:prstGeom prst="rect">
            <a:avLst/>
          </a:prstGeom>
        </p:spPr>
        <p:txBody>
          <a:bodyPr wrap="square">
            <a:spAutoFit/>
          </a:bodyPr>
          <a:lstStyle/>
          <a:p>
            <a:pPr algn="ctr"/>
            <a:r>
              <a:rPr lang="ru-RU" sz="800" b="1" kern="1400">
                <a:solidFill>
                  <a:srgbClr val="000000"/>
                </a:solidFill>
                <a:latin typeface="Arial" panose="020b0604020202020204" pitchFamily="34" charset="0"/>
                <a:cs typeface="Arial" panose="020b0604020202020204" pitchFamily="34" charset="0"/>
              </a:rPr>
              <a:t>Турнир по футболу на «Кубок декана» среди </a:t>
            </a:r>
          </a:p>
          <a:p>
            <a:pPr algn="ctr"/>
            <a:r>
              <a:rPr lang="ru-RU" sz="800" b="1" kern="1400">
                <a:solidFill>
                  <a:srgbClr val="000000"/>
                </a:solidFill>
                <a:latin typeface="Arial" panose="020b0604020202020204" pitchFamily="34" charset="0"/>
                <a:cs typeface="Arial" panose="020b0604020202020204" pitchFamily="34" charset="0"/>
              </a:rPr>
              <a:t>студентов 1-3 курсов юридического факультета</a:t>
            </a:r>
            <a:endParaRPr lang="ru-RU" sz="2400" b="1" kern="1400">
              <a:ln>
                <a:noFill/>
              </a:ln>
              <a:solidFill>
                <a:srgbClr val="000000"/>
              </a:solidFill>
              <a:effectLst/>
              <a:latin typeface="Arial" panose="020b0604020202020204" pitchFamily="34" charset="0"/>
              <a:cs typeface="Arial" panose="020b0604020202020204" pitchFamily="34" charset="0"/>
            </a:endParaRPr>
          </a:p>
        </p:txBody>
      </p:sp>
      <p:sp>
        <p:nvSpPr>
          <p:cNvPr id="38" name="Прямоугольник 37"/>
          <p:cNvSpPr/>
          <p:nvPr/>
        </p:nvSpPr>
        <p:spPr>
          <a:xfrm>
            <a:off x="7484051" y="2304729"/>
            <a:ext cx="4553338" cy="2092881"/>
          </a:xfrm>
          <a:prstGeom prst="rect">
            <a:avLst/>
          </a:prstGeom>
        </p:spPr>
        <p:txBody>
          <a:bodyPr wrap="square">
            <a:spAutoFit/>
          </a:bodyPr>
          <a:lstStyle/>
          <a:p>
            <a:pPr indent="177800" algn="just"/>
            <a:r>
              <a:rPr lang="ru-RU" sz="1000">
                <a:latin typeface="Arial" panose="020b0604020202020204" pitchFamily="34" charset="0"/>
                <a:cs typeface="Arial" panose="020b0604020202020204" pitchFamily="34" charset="0"/>
              </a:rPr>
              <a:t>В рамках Цели устойчивого развития – ликвидации голода Казахский национальный университет имени аль-Фараби оказал активную помощь гражданам, пострадавшим от землетрясения в Турции. В момент стихийного бедствия преподаватели и сотрудники учебного заведения перечислили дневную заработную плату. Средства, собранные в образовательном учреждении составили 40 млн тенге. В пункте приема помощи при поддержке волонтеров собрано 20 юрт, одеялов, толстых ковриков и взрослой и детской одежды.</a:t>
            </a:r>
          </a:p>
          <a:p>
            <a:pPr indent="177800" algn="just"/>
            <a:r>
              <a:rPr lang="ru-RU" sz="1000">
                <a:latin typeface="Arial" panose="020b0604020202020204" pitchFamily="34" charset="0"/>
                <a:cs typeface="Arial" panose="020b0604020202020204" pitchFamily="34" charset="0"/>
              </a:rPr>
              <a:t>Одним из первых на просьбу о помощи откликнулся деканат юридического факультета.. В качестве гуманитарной помощи были закуплены теплые одеяла, матрасы, подушки.</a:t>
            </a:r>
          </a:p>
          <a:p>
            <a:pPr algn="just"/>
            <a:br>
              <a:rPr lang="ru-RU" sz="1000">
                <a:latin typeface="Book Antiqua" panose="02040602050305030304" pitchFamily="18" charset="0"/>
              </a:rPr>
            </a:br>
          </a:p>
        </p:txBody>
      </p:sp>
      <p:sp>
        <p:nvSpPr>
          <p:cNvPr id="39" name="Прямоугольник 38"/>
          <p:cNvSpPr/>
          <p:nvPr/>
        </p:nvSpPr>
        <p:spPr>
          <a:xfrm>
            <a:off x="8704774" y="6167399"/>
            <a:ext cx="3082973" cy="215444"/>
          </a:xfrm>
          <a:prstGeom prst="rect">
            <a:avLst/>
          </a:prstGeom>
        </p:spPr>
        <p:txBody>
          <a:bodyPr wrap="square">
            <a:spAutoFit/>
          </a:bodyPr>
          <a:lstStyle/>
          <a:p>
            <a:pPr algn="ctr"/>
            <a:r>
              <a:rPr lang="ru-RU" sz="800" b="1" kern="1400">
                <a:solidFill>
                  <a:srgbClr val="000000"/>
                </a:solidFill>
                <a:latin typeface="Arial" panose="020b0604020202020204" pitchFamily="34" charset="0"/>
                <a:cs typeface="Arial" panose="020b0604020202020204" pitchFamily="34" charset="0"/>
              </a:rPr>
              <a:t>Благотворительный визит в Детский дом № 1 г. Алматы</a:t>
            </a:r>
          </a:p>
        </p:txBody>
      </p:sp>
      <p:sp>
        <p:nvSpPr>
          <p:cNvPr id="2" name="Нижний колонтитул 1"/>
          <p:cNvSpPr>
            <a:spLocks noGrp="1"/>
          </p:cNvSpPr>
          <p:nvPr>
            <p:ph type="ftr" sz="quarter" idx="11"/>
          </p:nvPr>
        </p:nvSpPr>
        <p:spPr>
          <a:xfrm>
            <a:off x="3476900" y="6499858"/>
            <a:ext cx="5029645" cy="296381"/>
          </a:xfrm>
        </p:spPr>
        <p:txBody>
          <a:bodyPr/>
          <a:lstStyle/>
          <a:p>
            <a:r>
              <a:rPr lang="ru-RU" sz="800">
                <a:latin typeface="Arial" panose="020b0604020202020204" pitchFamily="34" charset="0"/>
                <a:cs typeface="Arial" panose="020b0604020202020204" pitchFamily="34" charset="0"/>
              </a:rPr>
              <a:t>КАЗАХСКИЙ  НАЦИОНАЛЬНЫЙ УНИВЕРСИТЕТ ИМ. АЛЬ-ФАРАБИ ЮРИДИЧЕСКИЙ ФАКУЛЬТЕТ</a:t>
            </a:r>
          </a:p>
        </p:txBody>
      </p:sp>
    </p:spTree>
    <p:extLst>
      <p:ext uri="{BB962C8B-B14F-4D97-AF65-F5344CB8AC3E}">
        <p14:creationId xmlns:p14="http://schemas.microsoft.com/office/powerpoint/2010/main" val="275997212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3" name="Таблица 2"/>
          <p:cNvGraphicFramePr>
            <a:graphicFrameLocks noGrp="1"/>
          </p:cNvGraphicFramePr>
          <p:nvPr>
            <p:extLst/>
          </p:nvPr>
        </p:nvGraphicFramePr>
        <p:xfrm>
          <a:off x="890834" y="545665"/>
          <a:ext cx="5268425" cy="3245046"/>
        </p:xfrm>
        <a:graphic>
          <a:graphicData uri="http://schemas.openxmlformats.org/drawingml/2006/table">
            <a:tbl>
              <a:tblPr firstRow="1" bandRow="1">
                <a:tableStyleId>{ED083AE6-46FA-4A59-8FB0-9F97EB10719F}</a:tableStyleId>
              </a:tblPr>
              <a:tblGrid>
                <a:gridCol w="273732">
                  <a:extLst>
                    <a:ext uri="{9D8B030D-6E8A-4147-A177-3AD203B41FA5}">
                      <a16:colId xmlns="" xmlns:a16="http://schemas.microsoft.com/office/drawing/2014/main" val="20000"/>
                    </a:ext>
                  </a:extLst>
                </a:gridCol>
                <a:gridCol w="1552753">
                  <a:extLst>
                    <a:ext uri="{9D8B030D-6E8A-4147-A177-3AD203B41FA5}">
                      <a16:colId xmlns="" xmlns:a16="http://schemas.microsoft.com/office/drawing/2014/main" val="20001"/>
                    </a:ext>
                  </a:extLst>
                </a:gridCol>
                <a:gridCol w="1000664">
                  <a:extLst>
                    <a:ext uri="{9D8B030D-6E8A-4147-A177-3AD203B41FA5}">
                      <a16:colId xmlns="" xmlns:a16="http://schemas.microsoft.com/office/drawing/2014/main" val="20002"/>
                    </a:ext>
                  </a:extLst>
                </a:gridCol>
                <a:gridCol w="1923691">
                  <a:extLst>
                    <a:ext uri="{9D8B030D-6E8A-4147-A177-3AD203B41FA5}">
                      <a16:colId xmlns="" xmlns:a16="http://schemas.microsoft.com/office/drawing/2014/main" val="20003"/>
                    </a:ext>
                  </a:extLst>
                </a:gridCol>
                <a:gridCol w="517585">
                  <a:extLst>
                    <a:ext uri="{9D8B030D-6E8A-4147-A177-3AD203B41FA5}">
                      <a16:colId xmlns="" xmlns:a16="http://schemas.microsoft.com/office/drawing/2014/main" val="20004"/>
                    </a:ext>
                  </a:extLst>
                </a:gridCol>
              </a:tblGrid>
              <a:tr h="194998">
                <a:tc>
                  <a:txBody>
                    <a:bodyPr/>
                    <a:lstStyle/>
                    <a:p>
                      <a:pPr algn="ctr"/>
                      <a:r>
                        <a:rPr lang="ru-RU" sz="700">
                          <a:latin typeface="Arial" panose="020b0604020202020204" pitchFamily="34" charset="0"/>
                          <a:cs typeface="Arial" panose="020b0604020202020204" pitchFamily="34" charset="0"/>
                        </a:rPr>
                        <a:t>№</a:t>
                      </a:r>
                    </a:p>
                  </a:txBody>
                  <a:tcPr/>
                </a:tc>
                <a:tc>
                  <a:txBody>
                    <a:bodyPr/>
                    <a:lstStyle/>
                    <a:p>
                      <a:pPr algn="ctr"/>
                      <a:r>
                        <a:rPr lang="ru-RU" sz="700">
                          <a:latin typeface="Arial" panose="020b0604020202020204" pitchFamily="34" charset="0"/>
                          <a:cs typeface="Arial" panose="020b0604020202020204" pitchFamily="34" charset="0"/>
                        </a:rPr>
                        <a:t>Университет</a:t>
                      </a:r>
                    </a:p>
                  </a:txBody>
                  <a:tcPr/>
                </a:tc>
                <a:tc>
                  <a:txBody>
                    <a:bodyPr/>
                    <a:lstStyle/>
                    <a:p>
                      <a:pPr algn="ctr"/>
                      <a:r>
                        <a:rPr lang="ru-RU" sz="700">
                          <a:latin typeface="Arial" panose="020b0604020202020204" pitchFamily="34" charset="0"/>
                          <a:cs typeface="Arial" panose="020b0604020202020204" pitchFamily="34" charset="0"/>
                        </a:rPr>
                        <a:t>Стажер</a:t>
                      </a:r>
                    </a:p>
                  </a:txBody>
                  <a:tcPr/>
                </a:tc>
                <a:tc>
                  <a:txBody>
                    <a:bodyPr/>
                    <a:lstStyle/>
                    <a:p>
                      <a:pPr algn="ctr"/>
                      <a:r>
                        <a:rPr lang="ru-RU" sz="700">
                          <a:latin typeface="Arial" panose="020b0604020202020204" pitchFamily="34" charset="0"/>
                          <a:cs typeface="Arial" panose="020b0604020202020204" pitchFamily="34" charset="0"/>
                        </a:rPr>
                        <a:t>Программа</a:t>
                      </a:r>
                    </a:p>
                  </a:txBody>
                  <a:tcPr/>
                </a:tc>
                <a:tc>
                  <a:txBody>
                    <a:bodyPr/>
                    <a:lstStyle/>
                    <a:p>
                      <a:pPr algn="ctr"/>
                      <a:r>
                        <a:rPr lang="ru-RU" sz="700">
                          <a:latin typeface="Arial" panose="020b0604020202020204" pitchFamily="34" charset="0"/>
                          <a:cs typeface="Arial" panose="020b0604020202020204" pitchFamily="34" charset="0"/>
                        </a:rPr>
                        <a:t>Дата</a:t>
                      </a:r>
                    </a:p>
                  </a:txBody>
                  <a:tcPr/>
                </a:tc>
                <a:extLst>
                  <a:ext uri="{0D108BD9-81ED-4DB2-BD59-A6C34878D82A}">
                    <a16:rowId xmlns="" xmlns:a16="http://schemas.microsoft.com/office/drawing/2014/main" val="10000"/>
                  </a:ext>
                </a:extLst>
              </a:tr>
              <a:tr h="349150">
                <a:tc>
                  <a:txBody>
                    <a:bodyPr/>
                    <a:lstStyle/>
                    <a:p>
                      <a:r>
                        <a:rPr lang="ru-RU" sz="700">
                          <a:latin typeface="Arial" panose="020b0604020202020204" pitchFamily="34" charset="0"/>
                          <a:cs typeface="Arial" panose="020b0604020202020204" pitchFamily="34" charset="0"/>
                        </a:rPr>
                        <a:t>1</a:t>
                      </a:r>
                    </a:p>
                  </a:txBody>
                  <a:tcPr/>
                </a:tc>
                <a:tc>
                  <a:txBody>
                    <a:bodyPr/>
                    <a:lstStyle/>
                    <a:p>
                      <a:r>
                        <a:rPr lang="en-US" sz="700" b="1">
                          <a:latin typeface="Arial" panose="020b0604020202020204" pitchFamily="34" charset="0"/>
                          <a:cs typeface="Arial" panose="020b0604020202020204" pitchFamily="34" charset="0"/>
                        </a:rPr>
                        <a:t>The George Washington University, </a:t>
                      </a:r>
                      <a:r>
                        <a:rPr lang="en-US" sz="700" b="1" smtClean="0">
                          <a:latin typeface="Arial" panose="020b0604020202020204" pitchFamily="34" charset="0"/>
                          <a:cs typeface="Arial" panose="020b0604020202020204" pitchFamily="34" charset="0"/>
                        </a:rPr>
                        <a:t>Washington</a:t>
                      </a:r>
                      <a:r>
                        <a:rPr lang="ru-RU" sz="700" b="1" smtClean="0">
                          <a:latin typeface="Arial" panose="020b0604020202020204" pitchFamily="34" charset="0"/>
                          <a:cs typeface="Arial" panose="020b0604020202020204" pitchFamily="34" charset="0"/>
                        </a:rPr>
                        <a:t>,</a:t>
                      </a:r>
                      <a:r>
                        <a:rPr lang="en-US" sz="700" b="1" smtClean="0">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D.C.</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Телеуов Г.М.</a:t>
                      </a:r>
                    </a:p>
                  </a:txBody>
                  <a:tcPr/>
                </a:tc>
                <a:tc>
                  <a:txBody>
                    <a:bodyPr/>
                    <a:lstStyle/>
                    <a:p>
                      <a:pPr algn="just"/>
                      <a:r>
                        <a:rPr lang="ru-RU" sz="700">
                          <a:latin typeface="Arial" panose="020b0604020202020204" pitchFamily="34" charset="0"/>
                          <a:cs typeface="Arial" panose="020b0604020202020204" pitchFamily="34" charset="0"/>
                        </a:rPr>
                        <a:t>Направление «Управление системой высшего образования»</a:t>
                      </a:r>
                    </a:p>
                  </a:txBody>
                  <a:tcPr/>
                </a:tc>
                <a:tc>
                  <a:txBody>
                    <a:bodyPr/>
                    <a:lstStyle/>
                    <a:p>
                      <a:r>
                        <a:rPr lang="ru-RU" sz="700">
                          <a:latin typeface="Arial" panose="020b0604020202020204" pitchFamily="34" charset="0"/>
                          <a:cs typeface="Arial" panose="020b0604020202020204" pitchFamily="34" charset="0"/>
                        </a:rPr>
                        <a:t>2022 – </a:t>
                      </a:r>
                      <a:r>
                        <a:rPr lang="ru-RU" sz="700" smtClean="0">
                          <a:latin typeface="Arial" panose="020b0604020202020204" pitchFamily="34" charset="0"/>
                          <a:cs typeface="Arial" panose="020b0604020202020204" pitchFamily="34" charset="0"/>
                        </a:rPr>
                        <a:t>2023</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442256">
                <a:tc>
                  <a:txBody>
                    <a:bodyPr/>
                    <a:lstStyle/>
                    <a:p>
                      <a:r>
                        <a:rPr lang="ru-RU" sz="700">
                          <a:latin typeface="Arial" panose="020b0604020202020204" pitchFamily="34" charset="0"/>
                          <a:cs typeface="Arial" panose="020b0604020202020204" pitchFamily="34" charset="0"/>
                        </a:rPr>
                        <a:t>2</a:t>
                      </a:r>
                    </a:p>
                  </a:txBody>
                  <a:tcPr/>
                </a:tc>
                <a:tc>
                  <a:txBody>
                    <a:bodyPr/>
                    <a:lstStyle/>
                    <a:p>
                      <a:r>
                        <a:rPr lang="en-US" sz="700" b="1">
                          <a:latin typeface="Arial" panose="020b0604020202020204" pitchFamily="34" charset="0"/>
                          <a:cs typeface="Arial" panose="020b0604020202020204" pitchFamily="34" charset="0"/>
                        </a:rPr>
                        <a:t>John Jay College of Criminal Justice, New York </a:t>
                      </a:r>
                      <a:r>
                        <a:rPr lang="en-US" sz="700" b="1" smtClean="0">
                          <a:latin typeface="Arial" panose="020b0604020202020204" pitchFamily="34" charset="0"/>
                          <a:cs typeface="Arial" panose="020b0604020202020204" pitchFamily="34" charset="0"/>
                        </a:rPr>
                        <a:t>city</a:t>
                      </a:r>
                      <a:r>
                        <a:rPr lang="ru-RU" sz="700" b="1" smtClean="0">
                          <a:latin typeface="Arial" panose="020b0604020202020204" pitchFamily="34" charset="0"/>
                          <a:cs typeface="Arial" panose="020b0604020202020204" pitchFamily="34" charset="0"/>
                        </a:rPr>
                        <a:t>,</a:t>
                      </a:r>
                      <a:r>
                        <a:rPr lang="en-US" sz="700" b="1" smtClean="0">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NY</a:t>
                      </a:r>
                      <a:endParaRPr lang="ru-RU" sz="700" b="1">
                        <a:latin typeface="Arial" panose="020b0604020202020204" pitchFamily="34" charset="0"/>
                        <a:cs typeface="Arial" panose="020b0604020202020204" pitchFamily="34" charset="0"/>
                      </a:endParaRPr>
                    </a:p>
                  </a:txBody>
                  <a:tcPr/>
                </a:tc>
                <a:tc>
                  <a:txBody>
                    <a:bodyPr/>
                    <a:lstStyle/>
                    <a:p>
                      <a:r>
                        <a:rPr lang="ru-RU" sz="700" b="1" err="1">
                          <a:latin typeface="Arial" panose="020b0604020202020204" pitchFamily="34" charset="0"/>
                          <a:cs typeface="Arial" panose="020b0604020202020204" pitchFamily="34" charset="0"/>
                        </a:rPr>
                        <a:t>Жақыш А. Ж. и Кошенова Д.С.</a:t>
                      </a:r>
                    </a:p>
                  </a:txBody>
                  <a:tcPr/>
                </a:tc>
                <a:tc>
                  <a:txBody>
                    <a:bodyPr/>
                    <a:lstStyle/>
                    <a:p>
                      <a:pPr algn="just"/>
                      <a:r>
                        <a:rPr lang="ru-RU" sz="700">
                          <a:latin typeface="Arial" panose="020b0604020202020204" pitchFamily="34" charset="0"/>
                          <a:cs typeface="Arial" panose="020b0604020202020204" pitchFamily="34" charset="0"/>
                        </a:rPr>
                        <a:t>Стажировка: «Актуальные вопросы международного уголовного права, уголовного процесса и криминологии»</a:t>
                      </a:r>
                    </a:p>
                  </a:txBody>
                  <a:tcPr/>
                </a:tc>
                <a:tc>
                  <a:txBody>
                    <a:bodyPr/>
                    <a:lstStyle/>
                    <a:p>
                      <a:r>
                        <a:rPr lang="ru-RU" sz="700" smtClean="0">
                          <a:latin typeface="Arial" panose="020b0604020202020204" pitchFamily="34" charset="0"/>
                          <a:cs typeface="Arial" panose="020b0604020202020204" pitchFamily="34" charset="0"/>
                        </a:rPr>
                        <a:t>2022</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509995">
                <a:tc>
                  <a:txBody>
                    <a:bodyPr/>
                    <a:lstStyle/>
                    <a:p>
                      <a:r>
                        <a:rPr lang="ru-RU" sz="700">
                          <a:latin typeface="Arial" panose="020b0604020202020204" pitchFamily="34" charset="0"/>
                          <a:cs typeface="Arial" panose="020b0604020202020204" pitchFamily="34" charset="0"/>
                        </a:rPr>
                        <a:t>3</a:t>
                      </a:r>
                    </a:p>
                  </a:txBody>
                  <a:tcPr/>
                </a:tc>
                <a:tc>
                  <a:txBody>
                    <a:bodyPr/>
                    <a:lstStyle/>
                    <a:p>
                      <a:r>
                        <a:rPr lang="en-US" sz="700" b="1">
                          <a:latin typeface="Arial" panose="020b0604020202020204" pitchFamily="34" charset="0"/>
                          <a:cs typeface="Arial" panose="020b0604020202020204" pitchFamily="34" charset="0"/>
                        </a:rPr>
                        <a:t>The George Washington University, Elliott school of international </a:t>
                      </a:r>
                      <a:r>
                        <a:rPr lang="en-US" sz="700" b="1" smtClean="0">
                          <a:latin typeface="Arial" panose="020b0604020202020204" pitchFamily="34" charset="0"/>
                          <a:cs typeface="Arial" panose="020b0604020202020204" pitchFamily="34" charset="0"/>
                        </a:rPr>
                        <a:t>affairs</a:t>
                      </a:r>
                      <a:r>
                        <a:rPr lang="ru-RU" sz="700" b="1" smtClean="0">
                          <a:latin typeface="Arial" panose="020b0604020202020204" pitchFamily="34" charset="0"/>
                          <a:cs typeface="Arial" panose="020b0604020202020204" pitchFamily="34" charset="0"/>
                        </a:rPr>
                        <a:t>, </a:t>
                      </a:r>
                      <a:r>
                        <a:rPr lang="en-US" sz="700" b="1" smtClean="0">
                          <a:latin typeface="Arial" panose="020b0604020202020204" pitchFamily="34" charset="0"/>
                          <a:cs typeface="Arial" panose="020b0604020202020204" pitchFamily="34" charset="0"/>
                        </a:rPr>
                        <a:t>Washington</a:t>
                      </a:r>
                      <a:r>
                        <a:rPr lang="ru-RU" sz="700" b="1" smtClean="0">
                          <a:latin typeface="Arial" panose="020b0604020202020204" pitchFamily="34" charset="0"/>
                          <a:cs typeface="Arial" panose="020b0604020202020204" pitchFamily="34" charset="0"/>
                        </a:rPr>
                        <a:t>,</a:t>
                      </a:r>
                      <a:r>
                        <a:rPr lang="en-US" sz="700" b="1" smtClean="0">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D.C.</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Бискультанова А.</a:t>
                      </a:r>
                    </a:p>
                  </a:txBody>
                  <a:tcPr/>
                </a:tc>
                <a:tc>
                  <a:txBody>
                    <a:bodyPr/>
                    <a:lstStyle/>
                    <a:p>
                      <a:pPr algn="just"/>
                      <a:r>
                        <a:rPr lang="ru-RU" sz="700">
                          <a:latin typeface="Arial" panose="020b0604020202020204" pitchFamily="34" charset="0"/>
                          <a:cs typeface="Arial" panose="020b0604020202020204" pitchFamily="34" charset="0"/>
                        </a:rPr>
                        <a:t>Программа «Международное право»</a:t>
                      </a:r>
                    </a:p>
                  </a:txBody>
                  <a:tcPr/>
                </a:tc>
                <a:tc>
                  <a:txBody>
                    <a:bodyPr/>
                    <a:lstStyle/>
                    <a:p>
                      <a:r>
                        <a:rPr lang="ru-RU" sz="700" smtClean="0">
                          <a:latin typeface="Arial" panose="020b0604020202020204" pitchFamily="34" charset="0"/>
                          <a:cs typeface="Arial" panose="020b0604020202020204" pitchFamily="34" charset="0"/>
                        </a:rPr>
                        <a:t>2009 -2012</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r h="509995">
                <a:tc>
                  <a:txBody>
                    <a:bodyPr/>
                    <a:lstStyle/>
                    <a:p>
                      <a:r>
                        <a:rPr lang="ru-RU" sz="700">
                          <a:latin typeface="Arial" panose="020b0604020202020204" pitchFamily="34" charset="0"/>
                          <a:cs typeface="Arial" panose="020b0604020202020204" pitchFamily="34" charset="0"/>
                        </a:rPr>
                        <a:t>4</a:t>
                      </a:r>
                    </a:p>
                  </a:txBody>
                  <a:tcPr/>
                </a:tc>
                <a:tc>
                  <a:txBody>
                    <a:bodyPr/>
                    <a:lstStyle/>
                    <a:p>
                      <a:r>
                        <a:rPr lang="en-US" sz="700" b="1">
                          <a:latin typeface="Arial" panose="020b0604020202020204" pitchFamily="34" charset="0"/>
                          <a:cs typeface="Arial" panose="020b0604020202020204" pitchFamily="34" charset="0"/>
                        </a:rPr>
                        <a:t>Florida State University, Tallahassee, FL</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Муратова А.Ж.</a:t>
                      </a:r>
                    </a:p>
                  </a:txBody>
                  <a:tcPr/>
                </a:tc>
                <a:tc>
                  <a:txBody>
                    <a:bodyPr/>
                    <a:lstStyle/>
                    <a:p>
                      <a:pPr algn="just"/>
                      <a:r>
                        <a:rPr lang="en-US" sz="700">
                          <a:latin typeface="Arial" panose="020b0604020202020204" pitchFamily="34" charset="0"/>
                          <a:cs typeface="Arial" panose="020b0604020202020204" pitchFamily="34" charset="0"/>
                        </a:rPr>
                        <a:t>“Topical issues of international criminal law, criminal procedure and criminology in the field of research and prevention of crime of cruelty to animals”</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2023</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r h="299997">
                <a:tc>
                  <a:txBody>
                    <a:bodyPr/>
                    <a:lstStyle/>
                    <a:p>
                      <a:r>
                        <a:rPr lang="ru-RU" sz="700">
                          <a:latin typeface="Arial" panose="020b0604020202020204" pitchFamily="34" charset="0"/>
                          <a:cs typeface="Arial" panose="020b0604020202020204" pitchFamily="34" charset="0"/>
                        </a:rPr>
                        <a:t>5</a:t>
                      </a:r>
                    </a:p>
                  </a:txBody>
                  <a:tcPr/>
                </a:tc>
                <a:tc>
                  <a:txBody>
                    <a:bodyPr/>
                    <a:lstStyle/>
                    <a:p>
                      <a:r>
                        <a:rPr lang="en-US" sz="700" b="1">
                          <a:latin typeface="Arial" panose="020b0604020202020204" pitchFamily="34" charset="0"/>
                          <a:cs typeface="Arial" panose="020b0604020202020204" pitchFamily="34" charset="0"/>
                        </a:rPr>
                        <a:t>University of Pennsylvania,</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Philadelphia, PA</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Туякбаева Н.С.</a:t>
                      </a:r>
                    </a:p>
                  </a:txBody>
                  <a:tcPr/>
                </a:tc>
                <a:tc>
                  <a:txBody>
                    <a:bodyPr/>
                    <a:lstStyle/>
                    <a:p>
                      <a:pPr algn="just"/>
                      <a:r>
                        <a:rPr lang="en-US" sz="700">
                          <a:latin typeface="Arial" panose="020b0604020202020204" pitchFamily="34" charset="0"/>
                          <a:cs typeface="Arial" panose="020b0604020202020204" pitchFamily="34" charset="0"/>
                        </a:rPr>
                        <a:t>English language program</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2018</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5"/>
                  </a:ext>
                </a:extLst>
              </a:tr>
              <a:tr h="299997">
                <a:tc>
                  <a:txBody>
                    <a:bodyPr/>
                    <a:lstStyle/>
                    <a:p>
                      <a:r>
                        <a:rPr lang="ru-RU" sz="700">
                          <a:latin typeface="Arial" panose="020b0604020202020204" pitchFamily="34" charset="0"/>
                          <a:cs typeface="Arial" panose="020b0604020202020204" pitchFamily="34" charset="0"/>
                        </a:rPr>
                        <a:t>6</a:t>
                      </a:r>
                    </a:p>
                  </a:txBody>
                  <a:tcPr/>
                </a:tc>
                <a:tc>
                  <a:txBody>
                    <a:bodyPr/>
                    <a:lstStyle/>
                    <a:p>
                      <a:r>
                        <a:rPr lang="en-US" sz="700" b="1">
                          <a:latin typeface="Arial" panose="020b0604020202020204" pitchFamily="34" charset="0"/>
                          <a:cs typeface="Arial" panose="020b0604020202020204" pitchFamily="34" charset="0"/>
                        </a:rPr>
                        <a:t>Duke University Law School</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Durham, NC</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Туякбаева Н.С.</a:t>
                      </a:r>
                    </a:p>
                  </a:txBody>
                  <a:tcPr/>
                </a:tc>
                <a:tc>
                  <a:txBody>
                    <a:bodyPr/>
                    <a:lstStyle/>
                    <a:p>
                      <a:pPr algn="just"/>
                      <a:r>
                        <a:rPr lang="en-US" sz="700">
                          <a:latin typeface="Arial" panose="020b0604020202020204" pitchFamily="34" charset="0"/>
                          <a:cs typeface="Arial" panose="020b0604020202020204" pitchFamily="34" charset="0"/>
                        </a:rPr>
                        <a:t>LLM</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2021</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6"/>
                  </a:ext>
                </a:extLst>
              </a:tr>
              <a:tr h="299997">
                <a:tc>
                  <a:txBody>
                    <a:bodyPr/>
                    <a:lstStyle/>
                    <a:p>
                      <a:r>
                        <a:rPr lang="ru-RU" sz="700">
                          <a:latin typeface="Arial" panose="020b0604020202020204" pitchFamily="34" charset="0"/>
                          <a:cs typeface="Arial" panose="020b0604020202020204" pitchFamily="34" charset="0"/>
                        </a:rPr>
                        <a:t>7</a:t>
                      </a:r>
                    </a:p>
                  </a:txBody>
                  <a:tcPr/>
                </a:tc>
                <a:tc>
                  <a:txBody>
                    <a:bodyPr/>
                    <a:lstStyle/>
                    <a:p>
                      <a:r>
                        <a:rPr lang="en-US" sz="700" b="1">
                          <a:latin typeface="Arial" panose="020b0604020202020204" pitchFamily="34" charset="0"/>
                          <a:cs typeface="Arial" panose="020b0604020202020204" pitchFamily="34" charset="0"/>
                        </a:rPr>
                        <a:t>Houston community college</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Houston</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TX</a:t>
                      </a:r>
                      <a:r>
                        <a:rPr lang="ru-RU" sz="700" b="1">
                          <a:latin typeface="Arial" panose="020b0604020202020204" pitchFamily="34" charset="0"/>
                          <a:cs typeface="Arial" panose="020b0604020202020204" pitchFamily="34" charset="0"/>
                        </a:rPr>
                        <a:t>.</a:t>
                      </a:r>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ru-RU" sz="700" b="1" err="1">
                          <a:latin typeface="Arial" panose="020b0604020202020204" pitchFamily="34" charset="0"/>
                          <a:cs typeface="Arial" panose="020b0604020202020204" pitchFamily="34" charset="0"/>
                        </a:rPr>
                        <a:t>Забих Ш.А.</a:t>
                      </a:r>
                    </a:p>
                    <a:p>
                      <a:endParaRPr lang="ru-RU" sz="700" b="1">
                        <a:latin typeface="Arial" panose="020b0604020202020204" pitchFamily="34" charset="0"/>
                        <a:cs typeface="Arial" panose="020b0604020202020204" pitchFamily="34" charset="0"/>
                      </a:endParaRPr>
                    </a:p>
                  </a:txBody>
                  <a:tcPr/>
                </a:tc>
                <a:tc>
                  <a:txBody>
                    <a:bodyPr/>
                    <a:lstStyle/>
                    <a:p>
                      <a:pPr algn="just"/>
                      <a:r>
                        <a:rPr lang="en-US" sz="700">
                          <a:latin typeface="Arial" panose="020b0604020202020204" pitchFamily="34" charset="0"/>
                          <a:cs typeface="Arial" panose="020b0604020202020204" pitchFamily="34" charset="0"/>
                        </a:rPr>
                        <a:t>English language skills</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2019</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7"/>
                  </a:ext>
                </a:extLst>
              </a:tr>
              <a:tr h="299997">
                <a:tc>
                  <a:txBody>
                    <a:bodyPr/>
                    <a:lstStyle/>
                    <a:p>
                      <a:r>
                        <a:rPr lang="en-US" sz="700">
                          <a:latin typeface="Arial" panose="020b0604020202020204" pitchFamily="34" charset="0"/>
                          <a:cs typeface="Arial" panose="020b0604020202020204" pitchFamily="34" charset="0"/>
                        </a:rPr>
                        <a:t>8</a:t>
                      </a:r>
                      <a:endParaRPr lang="ru-RU" sz="700">
                        <a:latin typeface="Arial" panose="020b0604020202020204" pitchFamily="34" charset="0"/>
                        <a:cs typeface="Arial" panose="020b0604020202020204" pitchFamily="34" charset="0"/>
                      </a:endParaRPr>
                    </a:p>
                  </a:txBody>
                  <a:tcPr/>
                </a:tc>
                <a:tc>
                  <a:txBody>
                    <a:bodyPr/>
                    <a:lstStyle/>
                    <a:p>
                      <a:r>
                        <a:rPr lang="en-US" sz="700" b="1" smtClean="0">
                          <a:latin typeface="Arial" panose="020b0604020202020204" pitchFamily="34" charset="0"/>
                          <a:cs typeface="Arial" panose="020b0604020202020204" pitchFamily="34" charset="0"/>
                        </a:rPr>
                        <a:t>University of California</a:t>
                      </a:r>
                      <a:r>
                        <a:rPr lang="ru-RU" sz="700" b="1" smtClean="0">
                          <a:latin typeface="Arial" panose="020b0604020202020204" pitchFamily="34" charset="0"/>
                          <a:cs typeface="Arial" panose="020b0604020202020204" pitchFamily="34" charset="0"/>
                        </a:rPr>
                        <a:t>,</a:t>
                      </a:r>
                      <a:r>
                        <a:rPr lang="en-US" sz="700" b="1" smtClean="0">
                          <a:latin typeface="Arial" panose="020b0604020202020204" pitchFamily="34" charset="0"/>
                          <a:cs typeface="Arial" panose="020b0604020202020204" pitchFamily="34" charset="0"/>
                        </a:rPr>
                        <a:t> San Diego</a:t>
                      </a:r>
                      <a:r>
                        <a:rPr lang="ru-RU" sz="700" b="1" smtClean="0">
                          <a:latin typeface="Arial" panose="020b0604020202020204" pitchFamily="34" charset="0"/>
                          <a:cs typeface="Arial" panose="020b0604020202020204" pitchFamily="34" charset="0"/>
                        </a:rPr>
                        <a:t>, </a:t>
                      </a:r>
                      <a:r>
                        <a:rPr lang="en-US" sz="700" b="1" smtClean="0">
                          <a:latin typeface="Arial" panose="020b0604020202020204" pitchFamily="34" charset="0"/>
                          <a:cs typeface="Arial" panose="020b0604020202020204" pitchFamily="34" charset="0"/>
                        </a:rPr>
                        <a:t>CA</a:t>
                      </a:r>
                      <a:endParaRPr lang="ru-RU" sz="700" b="1">
                        <a:latin typeface="Arial" panose="020b0604020202020204" pitchFamily="34" charset="0"/>
                        <a:cs typeface="Arial" panose="020b0604020202020204" pitchFamily="34" charset="0"/>
                      </a:endParaRPr>
                    </a:p>
                  </a:txBody>
                  <a:tcPr/>
                </a:tc>
                <a:tc>
                  <a:txBody>
                    <a:bodyPr/>
                    <a:lstStyle/>
                    <a:p>
                      <a:r>
                        <a:rPr lang="ru-RU" sz="700" b="1" err="1" smtClean="0">
                          <a:latin typeface="Arial" panose="020b0604020202020204" pitchFamily="34" charset="0"/>
                          <a:cs typeface="Arial" panose="020b0604020202020204" pitchFamily="34" charset="0"/>
                        </a:rPr>
                        <a:t>Накишева</a:t>
                      </a:r>
                      <a:r>
                        <a:rPr lang="ru-RU" sz="700" b="1" baseline="0" smtClean="0">
                          <a:latin typeface="Arial" panose="020b0604020202020204" pitchFamily="34" charset="0"/>
                          <a:cs typeface="Arial" panose="020b0604020202020204" pitchFamily="34" charset="0"/>
                        </a:rPr>
                        <a:t> М.К.</a:t>
                      </a:r>
                      <a:endParaRPr lang="ru-RU" sz="700" b="1">
                        <a:latin typeface="Arial" panose="020b0604020202020204" pitchFamily="34" charset="0"/>
                        <a:cs typeface="Arial" panose="020b0604020202020204" pitchFamily="34" charset="0"/>
                      </a:endParaRPr>
                    </a:p>
                  </a:txBody>
                  <a:tcPr/>
                </a:tc>
                <a:tc>
                  <a:txBody>
                    <a:bodyPr/>
                    <a:lstStyle/>
                    <a:p>
                      <a:pPr algn="just"/>
                      <a:r>
                        <a:rPr lang="ru-RU" sz="700" smtClean="0">
                          <a:latin typeface="Arial" panose="020b0604020202020204" pitchFamily="34" charset="0"/>
                          <a:cs typeface="Arial" panose="020b0604020202020204" pitchFamily="34" charset="0"/>
                        </a:rPr>
                        <a:t>Направление «Менеджмент в сфере образования»</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2022 – 2023</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279176198"/>
                  </a:ext>
                </a:extLst>
              </a:tr>
            </a:tbl>
          </a:graphicData>
        </a:graphic>
      </p:graphicFrame>
      <p:graphicFrame>
        <p:nvGraphicFramePr>
          <p:cNvPr id="5" name="Таблица 4"/>
          <p:cNvGraphicFramePr>
            <a:graphicFrameLocks noGrp="1"/>
          </p:cNvGraphicFramePr>
          <p:nvPr>
            <p:extLst/>
          </p:nvPr>
        </p:nvGraphicFramePr>
        <p:xfrm>
          <a:off x="6889040" y="534587"/>
          <a:ext cx="4996413" cy="2545080"/>
        </p:xfrm>
        <a:graphic>
          <a:graphicData uri="http://schemas.openxmlformats.org/drawingml/2006/table">
            <a:tbl>
              <a:tblPr firstRow="1" bandRow="1">
                <a:tableStyleId>{ED083AE6-46FA-4A59-8FB0-9F97EB10719F}</a:tableStyleId>
              </a:tblPr>
              <a:tblGrid>
                <a:gridCol w="221972">
                  <a:extLst>
                    <a:ext uri="{9D8B030D-6E8A-4147-A177-3AD203B41FA5}">
                      <a16:colId xmlns="" xmlns:a16="http://schemas.microsoft.com/office/drawing/2014/main" val="20000"/>
                    </a:ext>
                  </a:extLst>
                </a:gridCol>
                <a:gridCol w="1315248">
                  <a:extLst>
                    <a:ext uri="{9D8B030D-6E8A-4147-A177-3AD203B41FA5}">
                      <a16:colId xmlns="" xmlns:a16="http://schemas.microsoft.com/office/drawing/2014/main" val="20001"/>
                    </a:ext>
                  </a:extLst>
                </a:gridCol>
                <a:gridCol w="1170944">
                  <a:extLst>
                    <a:ext uri="{9D8B030D-6E8A-4147-A177-3AD203B41FA5}">
                      <a16:colId xmlns="" xmlns:a16="http://schemas.microsoft.com/office/drawing/2014/main" val="20002"/>
                    </a:ext>
                  </a:extLst>
                </a:gridCol>
                <a:gridCol w="1632641">
                  <a:extLst>
                    <a:ext uri="{9D8B030D-6E8A-4147-A177-3AD203B41FA5}">
                      <a16:colId xmlns="" xmlns:a16="http://schemas.microsoft.com/office/drawing/2014/main" val="20003"/>
                    </a:ext>
                  </a:extLst>
                </a:gridCol>
                <a:gridCol w="655608">
                  <a:extLst>
                    <a:ext uri="{9D8B030D-6E8A-4147-A177-3AD203B41FA5}">
                      <a16:colId xmlns="" xmlns:a16="http://schemas.microsoft.com/office/drawing/2014/main" val="20004"/>
                    </a:ext>
                  </a:extLst>
                </a:gridCol>
              </a:tblGrid>
              <a:tr h="189374">
                <a:tc>
                  <a:txBody>
                    <a:bodyPr/>
                    <a:lstStyle/>
                    <a:p>
                      <a:pPr algn="ctr"/>
                      <a:r>
                        <a:rPr lang="ru-RU" sz="700">
                          <a:latin typeface="Arial" panose="020b0604020202020204" pitchFamily="34" charset="0"/>
                          <a:cs typeface="Arial" panose="020b0604020202020204" pitchFamily="34" charset="0"/>
                        </a:rPr>
                        <a:t>№</a:t>
                      </a:r>
                    </a:p>
                  </a:txBody>
                  <a:tcPr/>
                </a:tc>
                <a:tc>
                  <a:txBody>
                    <a:bodyPr/>
                    <a:lstStyle/>
                    <a:p>
                      <a:pPr algn="ctr"/>
                      <a:r>
                        <a:rPr lang="ru-RU" sz="700">
                          <a:latin typeface="Arial" panose="020b0604020202020204" pitchFamily="34" charset="0"/>
                          <a:cs typeface="Arial" panose="020b0604020202020204" pitchFamily="34" charset="0"/>
                        </a:rPr>
                        <a:t>Университет</a:t>
                      </a:r>
                    </a:p>
                  </a:txBody>
                  <a:tcPr/>
                </a:tc>
                <a:tc>
                  <a:txBody>
                    <a:bodyPr/>
                    <a:lstStyle/>
                    <a:p>
                      <a:pPr algn="ctr"/>
                      <a:r>
                        <a:rPr lang="ru-RU" sz="700">
                          <a:latin typeface="Arial" panose="020b0604020202020204" pitchFamily="34" charset="0"/>
                          <a:cs typeface="Arial" panose="020b0604020202020204" pitchFamily="34" charset="0"/>
                        </a:rPr>
                        <a:t>Стажер</a:t>
                      </a:r>
                    </a:p>
                  </a:txBody>
                  <a:tcPr/>
                </a:tc>
                <a:tc>
                  <a:txBody>
                    <a:bodyPr/>
                    <a:lstStyle/>
                    <a:p>
                      <a:pPr algn="ctr"/>
                      <a:r>
                        <a:rPr lang="ru-RU" sz="700">
                          <a:latin typeface="Arial" panose="020b0604020202020204" pitchFamily="34" charset="0"/>
                          <a:cs typeface="Arial" panose="020b0604020202020204" pitchFamily="34" charset="0"/>
                        </a:rPr>
                        <a:t>Программа</a:t>
                      </a:r>
                    </a:p>
                  </a:txBody>
                  <a:tcPr/>
                </a:tc>
                <a:tc>
                  <a:txBody>
                    <a:bodyPr/>
                    <a:lstStyle/>
                    <a:p>
                      <a:pPr algn="ctr"/>
                      <a:r>
                        <a:rPr lang="ru-RU" sz="700">
                          <a:latin typeface="Arial" panose="020b0604020202020204" pitchFamily="34" charset="0"/>
                          <a:cs typeface="Arial" panose="020b0604020202020204" pitchFamily="34" charset="0"/>
                        </a:rPr>
                        <a:t>Дата</a:t>
                      </a:r>
                    </a:p>
                  </a:txBody>
                  <a:tcPr/>
                </a:tc>
                <a:extLst>
                  <a:ext uri="{0D108BD9-81ED-4DB2-BD59-A6C34878D82A}">
                    <a16:rowId xmlns="" xmlns:a16="http://schemas.microsoft.com/office/drawing/2014/main" val="10000"/>
                  </a:ext>
                </a:extLst>
              </a:tr>
              <a:tr h="495287">
                <a:tc>
                  <a:txBody>
                    <a:bodyPr/>
                    <a:lstStyle/>
                    <a:p>
                      <a:r>
                        <a:rPr lang="ru-RU" sz="700">
                          <a:latin typeface="Arial" panose="020b0604020202020204" pitchFamily="34" charset="0"/>
                          <a:cs typeface="Arial" panose="020b0604020202020204" pitchFamily="34" charset="0"/>
                        </a:rPr>
                        <a:t>1</a:t>
                      </a:r>
                    </a:p>
                  </a:txBody>
                  <a:tcPr/>
                </a:tc>
                <a:tc>
                  <a:txBody>
                    <a:bodyPr/>
                    <a:lstStyle/>
                    <a:p>
                      <a:r>
                        <a:rPr lang="en-US" sz="700" b="1">
                          <a:latin typeface="Arial" panose="020b0604020202020204" pitchFamily="34" charset="0"/>
                          <a:cs typeface="Arial" panose="020b0604020202020204" pitchFamily="34" charset="0"/>
                        </a:rPr>
                        <a:t>King’s College London</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Аратұлы Қ., Абдрахманов Д.С., Даубасова С.Ш., Сураева К.С.</a:t>
                      </a:r>
                    </a:p>
                  </a:txBody>
                  <a:tcPr/>
                </a:tc>
                <a:tc>
                  <a:txBody>
                    <a:bodyPr/>
                    <a:lstStyle/>
                    <a:p>
                      <a:pPr algn="just"/>
                      <a:r>
                        <a:rPr lang="ru-RU" sz="700">
                          <a:latin typeface="Arial" panose="020b0604020202020204" pitchFamily="34" charset="0"/>
                          <a:cs typeface="Arial" panose="020b0604020202020204" pitchFamily="34" charset="0"/>
                        </a:rPr>
                        <a:t>Направление «Судебная медицина в Великобритании»</a:t>
                      </a:r>
                    </a:p>
                  </a:txBody>
                  <a:tcPr/>
                </a:tc>
                <a:tc>
                  <a:txBody>
                    <a:bodyPr/>
                    <a:lstStyle/>
                    <a:p>
                      <a:r>
                        <a:rPr lang="ru-RU" sz="700">
                          <a:latin typeface="Arial" panose="020b0604020202020204" pitchFamily="34" charset="0"/>
                          <a:cs typeface="Arial" panose="020b0604020202020204" pitchFamily="34" charset="0"/>
                        </a:rPr>
                        <a:t>2022 </a:t>
                      </a:r>
                      <a:r>
                        <a:rPr lang="ru-RU" sz="700" smtClean="0">
                          <a:latin typeface="Arial" panose="020b0604020202020204" pitchFamily="34" charset="0"/>
                          <a:cs typeface="Arial" panose="020b0604020202020204" pitchFamily="34" charset="0"/>
                        </a:rPr>
                        <a:t>– 2023</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393316">
                <a:tc>
                  <a:txBody>
                    <a:bodyPr/>
                    <a:lstStyle/>
                    <a:p>
                      <a:r>
                        <a:rPr lang="ru-RU" sz="700">
                          <a:latin typeface="Arial" panose="020b0604020202020204" pitchFamily="34" charset="0"/>
                          <a:cs typeface="Arial" panose="020b0604020202020204" pitchFamily="34" charset="0"/>
                        </a:rPr>
                        <a:t>2</a:t>
                      </a:r>
                    </a:p>
                  </a:txBody>
                  <a:tcPr/>
                </a:tc>
                <a:tc>
                  <a:txBody>
                    <a:bodyPr/>
                    <a:lstStyle/>
                    <a:p>
                      <a:r>
                        <a:rPr lang="en-US" sz="700" b="1">
                          <a:latin typeface="Arial" panose="020b0604020202020204" pitchFamily="34" charset="0"/>
                          <a:cs typeface="Arial" panose="020b0604020202020204" pitchFamily="34" charset="0"/>
                        </a:rPr>
                        <a:t>King’s College London</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Каратаева А.М.</a:t>
                      </a:r>
                    </a:p>
                  </a:txBody>
                  <a:tcPr/>
                </a:tc>
                <a:tc>
                  <a:txBody>
                    <a:bodyPr/>
                    <a:lstStyle/>
                    <a:p>
                      <a:pPr algn="just"/>
                      <a:r>
                        <a:rPr lang="ru-RU" sz="700">
                          <a:latin typeface="Arial" panose="020b0604020202020204" pitchFamily="34" charset="0"/>
                          <a:cs typeface="Arial" panose="020b0604020202020204" pitchFamily="34" charset="0"/>
                        </a:rPr>
                        <a:t>«Право. Правоохранительная деятельность. Юриспруденция 76Т»</a:t>
                      </a:r>
                    </a:p>
                  </a:txBody>
                  <a:tcPr/>
                </a:tc>
                <a:tc>
                  <a:txBody>
                    <a:bodyPr/>
                    <a:lstStyle/>
                    <a:p>
                      <a:r>
                        <a:rPr lang="ru-RU" sz="700">
                          <a:latin typeface="Arial" panose="020b0604020202020204" pitchFamily="34" charset="0"/>
                          <a:cs typeface="Arial" panose="020b0604020202020204" pitchFamily="34" charset="0"/>
                        </a:rPr>
                        <a:t>2022 </a:t>
                      </a:r>
                      <a:r>
                        <a:rPr lang="ru-RU" sz="700" smtClean="0">
                          <a:latin typeface="Arial" panose="020b0604020202020204" pitchFamily="34" charset="0"/>
                          <a:cs typeface="Arial" panose="020b0604020202020204" pitchFamily="34" charset="0"/>
                        </a:rPr>
                        <a:t>– 2023</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189374">
                <a:tc>
                  <a:txBody>
                    <a:bodyPr/>
                    <a:lstStyle/>
                    <a:p>
                      <a:r>
                        <a:rPr lang="ru-RU" sz="700">
                          <a:latin typeface="Arial" panose="020b0604020202020204" pitchFamily="34" charset="0"/>
                          <a:cs typeface="Arial" panose="020b0604020202020204" pitchFamily="34" charset="0"/>
                        </a:rPr>
                        <a:t>3</a:t>
                      </a:r>
                    </a:p>
                  </a:txBody>
                  <a:tcPr/>
                </a:tc>
                <a:tc>
                  <a:txBody>
                    <a:bodyPr/>
                    <a:lstStyle/>
                    <a:p>
                      <a:r>
                        <a:rPr lang="en-US" sz="700" b="1">
                          <a:latin typeface="Arial" panose="020b0604020202020204" pitchFamily="34" charset="0"/>
                          <a:cs typeface="Arial" panose="020b0604020202020204" pitchFamily="34" charset="0"/>
                        </a:rPr>
                        <a:t>University of Reading</a:t>
                      </a:r>
                      <a:endParaRPr lang="ru-RU" sz="700" b="1">
                        <a:latin typeface="Arial" panose="020b0604020202020204" pitchFamily="34" charset="0"/>
                        <a:cs typeface="Arial" panose="020b0604020202020204" pitchFamily="34" charset="0"/>
                      </a:endParaRPr>
                    </a:p>
                  </a:txBody>
                  <a:tcPr/>
                </a:tc>
                <a:tc>
                  <a:txBody>
                    <a:bodyPr/>
                    <a:lstStyle/>
                    <a:p>
                      <a:r>
                        <a:rPr lang="ru-RU" sz="700" b="1" err="1">
                          <a:latin typeface="Arial" panose="020b0604020202020204" pitchFamily="34" charset="0"/>
                          <a:cs typeface="Arial" panose="020b0604020202020204" pitchFamily="34" charset="0"/>
                        </a:rPr>
                        <a:t>Еркинбаева Л.К.</a:t>
                      </a:r>
                    </a:p>
                  </a:txBody>
                  <a:tcPr/>
                </a:tc>
                <a:tc>
                  <a:txBody>
                    <a:bodyPr/>
                    <a:lstStyle/>
                    <a:p>
                      <a:pPr algn="just"/>
                      <a:r>
                        <a:rPr lang="ru-RU" sz="700">
                          <a:latin typeface="Arial" panose="020b0604020202020204" pitchFamily="34" charset="0"/>
                          <a:cs typeface="Arial" panose="020b0604020202020204" pitchFamily="34" charset="0"/>
                        </a:rPr>
                        <a:t>Экологическое право</a:t>
                      </a:r>
                    </a:p>
                  </a:txBody>
                  <a:tcPr/>
                </a:tc>
                <a:tc>
                  <a:txBody>
                    <a:bodyPr/>
                    <a:lstStyle/>
                    <a:p>
                      <a:r>
                        <a:rPr lang="ru-RU" sz="700" smtClean="0">
                          <a:latin typeface="Arial" panose="020b0604020202020204" pitchFamily="34" charset="0"/>
                          <a:cs typeface="Arial" panose="020b0604020202020204" pitchFamily="34" charset="0"/>
                        </a:rPr>
                        <a:t>2014</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r h="291345">
                <a:tc>
                  <a:txBody>
                    <a:bodyPr/>
                    <a:lstStyle/>
                    <a:p>
                      <a:r>
                        <a:rPr lang="ru-RU" sz="700">
                          <a:latin typeface="Arial" panose="020b0604020202020204" pitchFamily="34" charset="0"/>
                          <a:cs typeface="Arial" panose="020b0604020202020204" pitchFamily="34" charset="0"/>
                        </a:rPr>
                        <a:t>4</a:t>
                      </a:r>
                    </a:p>
                  </a:txBody>
                  <a:tcPr/>
                </a:tc>
                <a:tc>
                  <a:txBody>
                    <a:bodyPr/>
                    <a:lstStyle/>
                    <a:p>
                      <a:r>
                        <a:rPr lang="en-US" sz="700" b="1">
                          <a:latin typeface="Arial" panose="020b0604020202020204" pitchFamily="34" charset="0"/>
                          <a:cs typeface="Arial" panose="020b0604020202020204" pitchFamily="34" charset="0"/>
                        </a:rPr>
                        <a:t>University of Reading</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Туякбаева Н.С.</a:t>
                      </a:r>
                    </a:p>
                  </a:txBody>
                  <a:tcPr/>
                </a:tc>
                <a:tc>
                  <a:txBody>
                    <a:bodyPr/>
                    <a:lstStyle/>
                    <a:p>
                      <a:pPr algn="just"/>
                      <a:r>
                        <a:rPr lang="ru-RU" sz="700">
                          <a:latin typeface="Arial" panose="020b0604020202020204" pitchFamily="34" charset="0"/>
                          <a:cs typeface="Arial" panose="020b0604020202020204" pitchFamily="34" charset="0"/>
                        </a:rPr>
                        <a:t>Программа «</a:t>
                      </a:r>
                      <a:r>
                        <a:rPr lang="en-US" sz="700">
                          <a:latin typeface="Arial" panose="020b0604020202020204" pitchFamily="34" charset="0"/>
                          <a:cs typeface="Arial" panose="020b0604020202020204" pitchFamily="34" charset="0"/>
                        </a:rPr>
                        <a:t>Leadership and Management»</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2013</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r h="291345">
                <a:tc>
                  <a:txBody>
                    <a:bodyPr/>
                    <a:lstStyle/>
                    <a:p>
                      <a:r>
                        <a:rPr lang="ru-RU" sz="700">
                          <a:latin typeface="Arial" panose="020b0604020202020204" pitchFamily="34" charset="0"/>
                          <a:cs typeface="Arial" panose="020b0604020202020204" pitchFamily="34" charset="0"/>
                        </a:rPr>
                        <a:t>5</a:t>
                      </a:r>
                    </a:p>
                  </a:txBody>
                  <a:tcPr/>
                </a:tc>
                <a:tc>
                  <a:txBody>
                    <a:bodyPr/>
                    <a:lstStyle/>
                    <a:p>
                      <a:r>
                        <a:rPr lang="en-US" sz="700" b="1">
                          <a:latin typeface="Arial" panose="020b0604020202020204" pitchFamily="34" charset="0"/>
                          <a:cs typeface="Arial" panose="020b0604020202020204" pitchFamily="34" charset="0"/>
                        </a:rPr>
                        <a:t>Brunel University, London</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Аскарова А.А.</a:t>
                      </a:r>
                    </a:p>
                  </a:txBody>
                  <a:tcPr/>
                </a:tc>
                <a:tc>
                  <a:txBody>
                    <a:bodyPr/>
                    <a:lstStyle/>
                    <a:p>
                      <a:pPr algn="just"/>
                      <a:r>
                        <a:rPr lang="ru-RU" sz="700">
                          <a:latin typeface="Arial" panose="020b0604020202020204" pitchFamily="34" charset="0"/>
                          <a:cs typeface="Arial" panose="020b0604020202020204" pitchFamily="34" charset="0"/>
                        </a:rPr>
                        <a:t>Программа «Теория и методы образования и воспитания»</a:t>
                      </a:r>
                    </a:p>
                  </a:txBody>
                  <a:tcPr/>
                </a:tc>
                <a:tc>
                  <a:txBody>
                    <a:bodyPr/>
                    <a:lstStyle/>
                    <a:p>
                      <a:r>
                        <a:rPr lang="ru-RU" sz="700">
                          <a:latin typeface="Arial" panose="020b0604020202020204" pitchFamily="34" charset="0"/>
                          <a:cs typeface="Arial" panose="020b0604020202020204" pitchFamily="34" charset="0"/>
                        </a:rPr>
                        <a:t>2013-2014 </a:t>
                      </a:r>
                    </a:p>
                  </a:txBody>
                  <a:tcPr/>
                </a:tc>
                <a:extLst>
                  <a:ext uri="{0D108BD9-81ED-4DB2-BD59-A6C34878D82A}">
                    <a16:rowId xmlns="" xmlns:a16="http://schemas.microsoft.com/office/drawing/2014/main" val="10005"/>
                  </a:ext>
                </a:extLst>
              </a:tr>
              <a:tr h="291345">
                <a:tc>
                  <a:txBody>
                    <a:bodyPr/>
                    <a:lstStyle/>
                    <a:p>
                      <a:r>
                        <a:rPr lang="ru-RU" sz="700">
                          <a:latin typeface="Arial" panose="020b0604020202020204" pitchFamily="34" charset="0"/>
                          <a:cs typeface="Arial" panose="020b0604020202020204" pitchFamily="34" charset="0"/>
                        </a:rPr>
                        <a:t>6</a:t>
                      </a:r>
                    </a:p>
                  </a:txBody>
                  <a:tcPr/>
                </a:tc>
                <a:tc>
                  <a:txBody>
                    <a:bodyPr/>
                    <a:lstStyle/>
                    <a:p>
                      <a:r>
                        <a:rPr lang="en-US" sz="700" b="1">
                          <a:latin typeface="Arial" panose="020b0604020202020204" pitchFamily="34" charset="0"/>
                          <a:cs typeface="Arial" panose="020b0604020202020204" pitchFamily="34" charset="0"/>
                        </a:rPr>
                        <a:t>Brunel University, London</a:t>
                      </a:r>
                      <a:endParaRPr lang="ru-RU" sz="700" b="1">
                        <a:latin typeface="Arial" panose="020b0604020202020204" pitchFamily="34" charset="0"/>
                        <a:cs typeface="Arial" panose="020b0604020202020204" pitchFamily="34" charset="0"/>
                      </a:endParaRPr>
                    </a:p>
                  </a:txBody>
                  <a:tcPr/>
                </a:tc>
                <a:tc>
                  <a:txBody>
                    <a:bodyPr/>
                    <a:lstStyle/>
                    <a:p>
                      <a:r>
                        <a:rPr lang="ru-RU" sz="700" b="1" err="1">
                          <a:latin typeface="Arial" panose="020b0604020202020204" pitchFamily="34" charset="0"/>
                          <a:cs typeface="Arial" panose="020b0604020202020204" pitchFamily="34" charset="0"/>
                        </a:rPr>
                        <a:t>Еркинбаева Л.К.</a:t>
                      </a:r>
                    </a:p>
                  </a:txBody>
                  <a:tcPr/>
                </a:tc>
                <a:tc>
                  <a:txBody>
                    <a:bodyPr/>
                    <a:lstStyle/>
                    <a:p>
                      <a:pPr algn="just"/>
                      <a:r>
                        <a:rPr lang="ru-RU" sz="700">
                          <a:latin typeface="Arial" panose="020b0604020202020204" pitchFamily="34" charset="0"/>
                          <a:cs typeface="Arial" panose="020b0604020202020204" pitchFamily="34" charset="0"/>
                        </a:rPr>
                        <a:t>Программа «Теория и методы образования и воспитания»</a:t>
                      </a:r>
                    </a:p>
                  </a:txBody>
                  <a:tcPr/>
                </a:tc>
                <a:tc>
                  <a:txBody>
                    <a:bodyPr/>
                    <a:lstStyle/>
                    <a:p>
                      <a:r>
                        <a:rPr lang="ru-RU" sz="700">
                          <a:latin typeface="Arial" panose="020b0604020202020204" pitchFamily="34" charset="0"/>
                          <a:cs typeface="Arial" panose="020b0604020202020204" pitchFamily="34" charset="0"/>
                        </a:rPr>
                        <a:t>2013-2014 </a:t>
                      </a:r>
                    </a:p>
                  </a:txBody>
                  <a:tcPr/>
                </a:tc>
                <a:extLst>
                  <a:ext uri="{0D108BD9-81ED-4DB2-BD59-A6C34878D82A}">
                    <a16:rowId xmlns="" xmlns:a16="http://schemas.microsoft.com/office/drawing/2014/main" val="10006"/>
                  </a:ext>
                </a:extLst>
              </a:tr>
              <a:tr h="291345">
                <a:tc>
                  <a:txBody>
                    <a:bodyPr/>
                    <a:lstStyle/>
                    <a:p>
                      <a:r>
                        <a:rPr lang="ru-RU" sz="700" smtClean="0">
                          <a:latin typeface="Arial" panose="020b0604020202020204" pitchFamily="34" charset="0"/>
                          <a:cs typeface="Arial" panose="020b0604020202020204" pitchFamily="34" charset="0"/>
                        </a:rPr>
                        <a:t>7</a:t>
                      </a:r>
                      <a:endParaRPr lang="ru-RU" sz="700">
                        <a:latin typeface="Arial" panose="020b0604020202020204" pitchFamily="34" charset="0"/>
                        <a:cs typeface="Arial" panose="020b0604020202020204" pitchFamily="34" charset="0"/>
                      </a:endParaRPr>
                    </a:p>
                  </a:txBody>
                  <a:tcPr/>
                </a:tc>
                <a:tc>
                  <a:txBody>
                    <a:bodyPr/>
                    <a:lstStyle/>
                    <a:p>
                      <a:r>
                        <a:rPr lang="en-US" sz="700" b="1" smtClean="0">
                          <a:latin typeface="Arial" panose="020b0604020202020204" pitchFamily="34" charset="0"/>
                          <a:cs typeface="Arial" panose="020b0604020202020204" pitchFamily="34" charset="0"/>
                        </a:rPr>
                        <a:t>University of Leicester</a:t>
                      </a:r>
                      <a:endParaRPr lang="ru-RU" sz="700" b="1">
                        <a:latin typeface="Arial" panose="020b0604020202020204" pitchFamily="34" charset="0"/>
                        <a:cs typeface="Arial" panose="020b0604020202020204" pitchFamily="34" charset="0"/>
                      </a:endParaRPr>
                    </a:p>
                  </a:txBody>
                  <a:tcPr/>
                </a:tc>
                <a:tc>
                  <a:txBody>
                    <a:bodyPr/>
                    <a:lstStyle/>
                    <a:p>
                      <a:r>
                        <a:rPr lang="ru-RU" sz="700" b="1" err="1" smtClean="0">
                          <a:latin typeface="Arial" panose="020b0604020202020204" pitchFamily="34" charset="0"/>
                          <a:cs typeface="Arial" panose="020b0604020202020204" pitchFamily="34" charset="0"/>
                        </a:rPr>
                        <a:t>Кудерин И.К.</a:t>
                      </a:r>
                      <a:endParaRPr lang="ru-RU" sz="700" b="1">
                        <a:latin typeface="Arial" panose="020b0604020202020204" pitchFamily="34" charset="0"/>
                        <a:cs typeface="Arial" panose="020b0604020202020204" pitchFamily="34" charset="0"/>
                      </a:endParaRPr>
                    </a:p>
                  </a:txBody>
                  <a:tcPr/>
                </a:tc>
                <a:tc>
                  <a:txBody>
                    <a:bodyPr/>
                    <a:lstStyle/>
                    <a:p>
                      <a:pPr algn="just"/>
                      <a:r>
                        <a:rPr lang="ru-RU" sz="700" smtClean="0">
                          <a:latin typeface="Arial" panose="020b0604020202020204" pitchFamily="34" charset="0"/>
                          <a:cs typeface="Arial" panose="020b0604020202020204" pitchFamily="34" charset="0"/>
                        </a:rPr>
                        <a:t>Программа обучения в магистратуре</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2011 – 2012</a:t>
                      </a:r>
                      <a:endParaRPr lang="ru-RU" sz="700">
                        <a:latin typeface="Arial" panose="020b0604020202020204" pitchFamily="34" charset="0"/>
                        <a:cs typeface="Arial" panose="020b0604020202020204" pitchFamily="34" charset="0"/>
                      </a:endParaRPr>
                    </a:p>
                  </a:txBody>
                  <a:tcPr/>
                </a:tc>
              </a:tr>
            </a:tbl>
          </a:graphicData>
        </a:graphic>
      </p:graphicFrame>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826" y="1519393"/>
            <a:ext cx="791205" cy="593404"/>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1669" y="1519393"/>
            <a:ext cx="556143" cy="554091"/>
          </a:xfrm>
          <a:prstGeom prst="rect">
            <a:avLst/>
          </a:prstGeom>
        </p:spPr>
      </p:pic>
      <p:graphicFrame>
        <p:nvGraphicFramePr>
          <p:cNvPr id="8" name="Таблица 7"/>
          <p:cNvGraphicFramePr>
            <a:graphicFrameLocks noGrp="1"/>
          </p:cNvGraphicFramePr>
          <p:nvPr>
            <p:extLst/>
          </p:nvPr>
        </p:nvGraphicFramePr>
        <p:xfrm>
          <a:off x="6889040" y="3234924"/>
          <a:ext cx="4996413" cy="3191517"/>
        </p:xfrm>
        <a:graphic>
          <a:graphicData uri="http://schemas.openxmlformats.org/drawingml/2006/table">
            <a:tbl>
              <a:tblPr firstRow="1" bandRow="1">
                <a:tableStyleId>{ED083AE6-46FA-4A59-8FB0-9F97EB10719F}</a:tableStyleId>
              </a:tblPr>
              <a:tblGrid>
                <a:gridCol w="221972">
                  <a:extLst>
                    <a:ext uri="{9D8B030D-6E8A-4147-A177-3AD203B41FA5}">
                      <a16:colId xmlns="" xmlns:a16="http://schemas.microsoft.com/office/drawing/2014/main" val="20000"/>
                    </a:ext>
                  </a:extLst>
                </a:gridCol>
                <a:gridCol w="1315248">
                  <a:extLst>
                    <a:ext uri="{9D8B030D-6E8A-4147-A177-3AD203B41FA5}">
                      <a16:colId xmlns="" xmlns:a16="http://schemas.microsoft.com/office/drawing/2014/main" val="20001"/>
                    </a:ext>
                  </a:extLst>
                </a:gridCol>
                <a:gridCol w="1170944">
                  <a:extLst>
                    <a:ext uri="{9D8B030D-6E8A-4147-A177-3AD203B41FA5}">
                      <a16:colId xmlns="" xmlns:a16="http://schemas.microsoft.com/office/drawing/2014/main" val="20002"/>
                    </a:ext>
                  </a:extLst>
                </a:gridCol>
                <a:gridCol w="1632641">
                  <a:extLst>
                    <a:ext uri="{9D8B030D-6E8A-4147-A177-3AD203B41FA5}">
                      <a16:colId xmlns="" xmlns:a16="http://schemas.microsoft.com/office/drawing/2014/main" val="20003"/>
                    </a:ext>
                  </a:extLst>
                </a:gridCol>
                <a:gridCol w="655608">
                  <a:extLst>
                    <a:ext uri="{9D8B030D-6E8A-4147-A177-3AD203B41FA5}">
                      <a16:colId xmlns="" xmlns:a16="http://schemas.microsoft.com/office/drawing/2014/main" val="20004"/>
                    </a:ext>
                  </a:extLst>
                </a:gridCol>
              </a:tblGrid>
              <a:tr h="204477">
                <a:tc>
                  <a:txBody>
                    <a:bodyPr/>
                    <a:lstStyle/>
                    <a:p>
                      <a:pPr algn="ctr"/>
                      <a:r>
                        <a:rPr lang="ru-RU" sz="700">
                          <a:latin typeface="Arial" panose="020b0604020202020204" pitchFamily="34" charset="0"/>
                          <a:cs typeface="Arial" panose="020b0604020202020204" pitchFamily="34" charset="0"/>
                        </a:rPr>
                        <a:t>№</a:t>
                      </a:r>
                    </a:p>
                  </a:txBody>
                  <a:tcPr/>
                </a:tc>
                <a:tc>
                  <a:txBody>
                    <a:bodyPr/>
                    <a:lstStyle/>
                    <a:p>
                      <a:pPr algn="ctr"/>
                      <a:r>
                        <a:rPr lang="ru-RU" sz="700">
                          <a:latin typeface="Arial" panose="020b0604020202020204" pitchFamily="34" charset="0"/>
                          <a:cs typeface="Arial" panose="020b0604020202020204" pitchFamily="34" charset="0"/>
                        </a:rPr>
                        <a:t>Университет</a:t>
                      </a:r>
                    </a:p>
                  </a:txBody>
                  <a:tcPr/>
                </a:tc>
                <a:tc>
                  <a:txBody>
                    <a:bodyPr/>
                    <a:lstStyle/>
                    <a:p>
                      <a:pPr algn="ctr"/>
                      <a:r>
                        <a:rPr lang="ru-RU" sz="700">
                          <a:latin typeface="Arial" panose="020b0604020202020204" pitchFamily="34" charset="0"/>
                          <a:cs typeface="Arial" panose="020b0604020202020204" pitchFamily="34" charset="0"/>
                        </a:rPr>
                        <a:t>Стажер</a:t>
                      </a:r>
                    </a:p>
                  </a:txBody>
                  <a:tcPr/>
                </a:tc>
                <a:tc>
                  <a:txBody>
                    <a:bodyPr/>
                    <a:lstStyle/>
                    <a:p>
                      <a:pPr algn="ctr"/>
                      <a:r>
                        <a:rPr lang="ru-RU" sz="700">
                          <a:latin typeface="Arial" panose="020b0604020202020204" pitchFamily="34" charset="0"/>
                          <a:cs typeface="Arial" panose="020b0604020202020204" pitchFamily="34" charset="0"/>
                        </a:rPr>
                        <a:t>Программа</a:t>
                      </a:r>
                    </a:p>
                  </a:txBody>
                  <a:tcPr/>
                </a:tc>
                <a:tc>
                  <a:txBody>
                    <a:bodyPr/>
                    <a:lstStyle/>
                    <a:p>
                      <a:pPr algn="ctr"/>
                      <a:r>
                        <a:rPr lang="ru-RU" sz="700">
                          <a:latin typeface="Arial" panose="020b0604020202020204" pitchFamily="34" charset="0"/>
                          <a:cs typeface="Arial" panose="020b0604020202020204" pitchFamily="34" charset="0"/>
                        </a:rPr>
                        <a:t>Дата</a:t>
                      </a:r>
                    </a:p>
                  </a:txBody>
                  <a:tcPr/>
                </a:tc>
                <a:extLst>
                  <a:ext uri="{0D108BD9-81ED-4DB2-BD59-A6C34878D82A}">
                    <a16:rowId xmlns="" xmlns:a16="http://schemas.microsoft.com/office/drawing/2014/main" val="10000"/>
                  </a:ext>
                </a:extLst>
              </a:tr>
              <a:tr h="400710">
                <a:tc>
                  <a:txBody>
                    <a:bodyPr/>
                    <a:lstStyle/>
                    <a:p>
                      <a:r>
                        <a:rPr lang="ru-RU" sz="700">
                          <a:latin typeface="Arial" panose="020b0604020202020204" pitchFamily="34" charset="0"/>
                          <a:cs typeface="Arial" panose="020b0604020202020204" pitchFamily="34" charset="0"/>
                        </a:rPr>
                        <a:t>1</a:t>
                      </a:r>
                    </a:p>
                  </a:txBody>
                  <a:tcPr/>
                </a:tc>
                <a:tc>
                  <a:txBody>
                    <a:bodyPr/>
                    <a:lstStyle/>
                    <a:p>
                      <a:r>
                        <a:rPr lang="en-US" sz="700" b="1">
                          <a:latin typeface="Arial" panose="020b0604020202020204" pitchFamily="34" charset="0"/>
                          <a:cs typeface="Arial" panose="020b0604020202020204" pitchFamily="34" charset="0"/>
                        </a:rPr>
                        <a:t>Adam Mickiewicz University</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Poznan</a:t>
                      </a:r>
                      <a:r>
                        <a:rPr lang="ru-RU" sz="700" b="1">
                          <a:latin typeface="Arial" panose="020b0604020202020204" pitchFamily="34" charset="0"/>
                          <a:cs typeface="Arial" panose="020b0604020202020204" pitchFamily="34" charset="0"/>
                        </a:rPr>
                        <a:t>,</a:t>
                      </a:r>
                      <a:r>
                        <a:rPr lang="ru-RU" sz="700" b="1" baseline="0">
                          <a:latin typeface="Arial" panose="020b0604020202020204" pitchFamily="34" charset="0"/>
                          <a:cs typeface="Arial" panose="020b0604020202020204" pitchFamily="34" charset="0"/>
                        </a:rPr>
                        <a:t> </a:t>
                      </a:r>
                      <a:r>
                        <a:rPr lang="en-US" sz="700" b="1" baseline="0">
                          <a:latin typeface="Arial" panose="020b0604020202020204" pitchFamily="34" charset="0"/>
                          <a:cs typeface="Arial" panose="020b0604020202020204" pitchFamily="34" charset="0"/>
                        </a:rPr>
                        <a:t>Poland</a:t>
                      </a:r>
                      <a:endParaRPr lang="ru-RU" sz="700" b="1">
                        <a:latin typeface="Arial" panose="020b0604020202020204" pitchFamily="34" charset="0"/>
                        <a:cs typeface="Arial" panose="020b0604020202020204" pitchFamily="34" charset="0"/>
                      </a:endParaRPr>
                    </a:p>
                  </a:txBody>
                  <a:tcPr/>
                </a:tc>
                <a:tc>
                  <a:txBody>
                    <a:bodyPr/>
                    <a:lstStyle/>
                    <a:p>
                      <a:r>
                        <a:rPr lang="ru-RU" sz="700" b="1" err="1">
                          <a:latin typeface="Arial" panose="020b0604020202020204" pitchFamily="34" charset="0"/>
                          <a:cs typeface="Arial" panose="020b0604020202020204" pitchFamily="34" charset="0"/>
                        </a:rPr>
                        <a:t>Забих Ш.А.</a:t>
                      </a:r>
                    </a:p>
                  </a:txBody>
                  <a:tcPr/>
                </a:tc>
                <a:tc>
                  <a:txBody>
                    <a:bodyPr/>
                    <a:lstStyle/>
                    <a:p>
                      <a:r>
                        <a:rPr lang="en-US" sz="700">
                          <a:latin typeface="Arial" panose="020b0604020202020204" pitchFamily="34" charset="0"/>
                          <a:cs typeface="Arial" panose="020b0604020202020204" pitchFamily="34" charset="0"/>
                        </a:rPr>
                        <a:t>UAM</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2020</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504598">
                <a:tc>
                  <a:txBody>
                    <a:bodyPr/>
                    <a:lstStyle/>
                    <a:p>
                      <a:r>
                        <a:rPr lang="ru-RU" sz="700">
                          <a:latin typeface="Arial" panose="020b0604020202020204" pitchFamily="34" charset="0"/>
                          <a:cs typeface="Arial" panose="020b0604020202020204" pitchFamily="34" charset="0"/>
                        </a:rPr>
                        <a:t>2</a:t>
                      </a:r>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700" b="1" err="1">
                          <a:latin typeface="Arial" panose="020b0604020202020204" pitchFamily="34" charset="0"/>
                          <a:cs typeface="Arial" panose="020b0604020202020204" pitchFamily="34" charset="0"/>
                        </a:rPr>
                        <a:t>Hochschule Wismar,</a:t>
                      </a:r>
                      <a:r>
                        <a:rPr lang="en-US" sz="700" b="1" baseline="0">
                          <a:latin typeface="Arial" panose="020b0604020202020204" pitchFamily="34" charset="0"/>
                          <a:cs typeface="Arial" panose="020b0604020202020204" pitchFamily="34" charset="0"/>
                        </a:rPr>
                        <a:t> Wismar, Germany</a:t>
                      </a:r>
                      <a:endParaRPr lang="ru-RU" sz="700" b="1" baseline="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ct val="0"/>
                        </a:spcBef>
                        <a:spcAft>
                          <a:spcPct val="0"/>
                        </a:spcAft>
                        <a:buClrTx/>
                        <a:buSzTx/>
                        <a:buFontTx/>
                        <a:buNone/>
                        <a:defRPr/>
                      </a:pPr>
                      <a:r>
                        <a:rPr lang="en-US" sz="700" b="1">
                          <a:latin typeface="Arial" panose="020b0604020202020204" pitchFamily="34" charset="0"/>
                          <a:cs typeface="Arial" panose="020b0604020202020204" pitchFamily="34" charset="0"/>
                        </a:rPr>
                        <a:t>Max-Planck-Institut</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Hamburg</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Germany</a:t>
                      </a:r>
                      <a:endParaRPr lang="ru-RU" sz="700" b="1">
                        <a:latin typeface="Arial" panose="020b0604020202020204" pitchFamily="34" charset="0"/>
                        <a:cs typeface="Arial" panose="020b0604020202020204" pitchFamily="34" charset="0"/>
                      </a:endParaRPr>
                    </a:p>
                  </a:txBody>
                  <a:tcPr/>
                </a:tc>
                <a:tc>
                  <a:txBody>
                    <a:bodyPr/>
                    <a:lstStyle/>
                    <a:p>
                      <a:r>
                        <a:rPr lang="ru-RU" sz="700" b="1">
                          <a:latin typeface="Arial" panose="020b0604020202020204" pitchFamily="34" charset="0"/>
                          <a:cs typeface="Arial" panose="020b0604020202020204" pitchFamily="34" charset="0"/>
                        </a:rPr>
                        <a:t>Асанова С.Э.</a:t>
                      </a:r>
                    </a:p>
                  </a:txBody>
                  <a:tcPr/>
                </a:tc>
                <a:tc>
                  <a:txBody>
                    <a:bodyPr/>
                    <a:lstStyle/>
                    <a:p>
                      <a:pPr algn="just"/>
                      <a:r>
                        <a:rPr lang="en-US" sz="700">
                          <a:latin typeface="Arial" panose="020b0604020202020204" pitchFamily="34" charset="0"/>
                          <a:cs typeface="Arial" panose="020b0604020202020204" pitchFamily="34" charset="0"/>
                        </a:rPr>
                        <a:t>University of Applied Science: Technology, Business and Design, research internship</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2017</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296822">
                <a:tc>
                  <a:txBody>
                    <a:bodyPr/>
                    <a:lstStyle/>
                    <a:p>
                      <a:r>
                        <a:rPr lang="ru-RU" sz="700">
                          <a:latin typeface="Arial" panose="020b0604020202020204" pitchFamily="34" charset="0"/>
                          <a:cs typeface="Arial" panose="020b0604020202020204" pitchFamily="34" charset="0"/>
                        </a:rPr>
                        <a:t>3</a:t>
                      </a:r>
                    </a:p>
                  </a:txBody>
                  <a:tcPr/>
                </a:tc>
                <a:tc>
                  <a:txBody>
                    <a:bodyPr/>
                    <a:lstStyle/>
                    <a:p>
                      <a:r>
                        <a:rPr lang="en-US" sz="700" b="1" err="1">
                          <a:latin typeface="Arial" panose="020b0604020202020204" pitchFamily="34" charset="0"/>
                          <a:cs typeface="Arial" panose="020b0604020202020204" pitchFamily="34" charset="0"/>
                        </a:rPr>
                        <a:t>Hochschule Wismar, Wismar,</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Germany</a:t>
                      </a:r>
                      <a:endParaRPr lang="ru-RU" sz="700" b="1">
                        <a:latin typeface="Arial" panose="020b0604020202020204" pitchFamily="34" charset="0"/>
                        <a:cs typeface="Arial" panose="020b0604020202020204" pitchFamily="34" charset="0"/>
                      </a:endParaRPr>
                    </a:p>
                  </a:txBody>
                  <a:tcPr/>
                </a:tc>
                <a:tc>
                  <a:txBody>
                    <a:bodyPr/>
                    <a:lstStyle/>
                    <a:p>
                      <a:r>
                        <a:rPr lang="ru-RU" sz="700" b="1" err="1">
                          <a:latin typeface="Arial" panose="020b0604020202020204" pitchFamily="34" charset="0"/>
                          <a:cs typeface="Arial" panose="020b0604020202020204" pitchFamily="34" charset="0"/>
                        </a:rPr>
                        <a:t>Абикенов А.А.,</a:t>
                      </a:r>
                    </a:p>
                    <a:p>
                      <a:r>
                        <a:rPr lang="ru-RU" sz="700" b="1" err="1">
                          <a:latin typeface="Arial" panose="020b0604020202020204" pitchFamily="34" charset="0"/>
                          <a:cs typeface="Arial" panose="020b0604020202020204" pitchFamily="34" charset="0"/>
                        </a:rPr>
                        <a:t>Жайнак А.</a:t>
                      </a:r>
                    </a:p>
                  </a:txBody>
                  <a:tcPr/>
                </a:tc>
                <a:tc>
                  <a:txBody>
                    <a:bodyPr/>
                    <a:lstStyle/>
                    <a:p>
                      <a:pPr algn="just"/>
                      <a:r>
                        <a:rPr lang="ru-RU" sz="700">
                          <a:latin typeface="Arial" panose="020b0604020202020204" pitchFamily="34" charset="0"/>
                          <a:cs typeface="Arial" panose="020b0604020202020204" pitchFamily="34" charset="0"/>
                        </a:rPr>
                        <a:t>«Юридическая методика и образование»</a:t>
                      </a:r>
                    </a:p>
                  </a:txBody>
                  <a:tcPr/>
                </a:tc>
                <a:tc>
                  <a:txBody>
                    <a:bodyPr/>
                    <a:lstStyle/>
                    <a:p>
                      <a:r>
                        <a:rPr lang="ru-RU" sz="700" smtClean="0">
                          <a:latin typeface="Arial" panose="020b0604020202020204" pitchFamily="34" charset="0"/>
                          <a:cs typeface="Arial" panose="020b0604020202020204" pitchFamily="34" charset="0"/>
                        </a:rPr>
                        <a:t>2020</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r h="400710">
                <a:tc>
                  <a:txBody>
                    <a:bodyPr/>
                    <a:lstStyle/>
                    <a:p>
                      <a:r>
                        <a:rPr lang="ru-RU" sz="700">
                          <a:latin typeface="Arial" panose="020b0604020202020204" pitchFamily="34" charset="0"/>
                          <a:cs typeface="Arial" panose="020b0604020202020204" pitchFamily="34" charset="0"/>
                        </a:rPr>
                        <a:t>4</a:t>
                      </a:r>
                    </a:p>
                  </a:txBody>
                  <a:tcPr/>
                </a:tc>
                <a:tc>
                  <a:txBody>
                    <a:bodyPr/>
                    <a:lstStyle/>
                    <a:p>
                      <a:r>
                        <a:rPr lang="ru-RU" sz="700" b="1">
                          <a:latin typeface="Arial" panose="020b0604020202020204" pitchFamily="34" charset="0"/>
                          <a:cs typeface="Arial" panose="020b0604020202020204" pitchFamily="34" charset="0"/>
                        </a:rPr>
                        <a:t>Университет</a:t>
                      </a:r>
                    </a:p>
                    <a:p>
                      <a:r>
                        <a:rPr lang="ru-RU" sz="700" b="1">
                          <a:latin typeface="Arial" panose="020b0604020202020204" pitchFamily="34" charset="0"/>
                          <a:cs typeface="Arial" panose="020b0604020202020204" pitchFamily="34" charset="0"/>
                        </a:rPr>
                        <a:t>Лотарингии, Мец, Франция</a:t>
                      </a:r>
                    </a:p>
                  </a:txBody>
                  <a:tcPr/>
                </a:tc>
                <a:tc>
                  <a:txBody>
                    <a:bodyPr/>
                    <a:lstStyle/>
                    <a:p>
                      <a:r>
                        <a:rPr lang="ru-RU" sz="700" b="1" err="1">
                          <a:latin typeface="Arial" panose="020b0604020202020204" pitchFamily="34" charset="0"/>
                          <a:cs typeface="Arial" panose="020b0604020202020204" pitchFamily="34" charset="0"/>
                        </a:rPr>
                        <a:t>Касымжанова А.А.</a:t>
                      </a:r>
                    </a:p>
                  </a:txBody>
                  <a:tcPr/>
                </a:tc>
                <a:tc>
                  <a:txBody>
                    <a:bodyPr/>
                    <a:lstStyle/>
                    <a:p>
                      <a:pPr algn="just"/>
                      <a:r>
                        <a:rPr lang="ru-RU" sz="700">
                          <a:latin typeface="Arial" panose="020b0604020202020204" pitchFamily="34" charset="0"/>
                          <a:cs typeface="Arial" panose="020b0604020202020204" pitchFamily="34" charset="0"/>
                        </a:rPr>
                        <a:t>Научно-исследовательская стажировка</a:t>
                      </a:r>
                    </a:p>
                  </a:txBody>
                  <a:tcPr/>
                </a:tc>
                <a:tc>
                  <a:txBody>
                    <a:bodyPr/>
                    <a:lstStyle/>
                    <a:p>
                      <a:r>
                        <a:rPr lang="ru-RU" sz="700" smtClean="0">
                          <a:latin typeface="Arial" panose="020b0604020202020204" pitchFamily="34" charset="0"/>
                          <a:cs typeface="Arial" panose="020b0604020202020204" pitchFamily="34" charset="0"/>
                        </a:rPr>
                        <a:t>2022</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r h="400710">
                <a:tc>
                  <a:txBody>
                    <a:bodyPr/>
                    <a:lstStyle/>
                    <a:p>
                      <a:r>
                        <a:rPr lang="ru-RU" sz="700">
                          <a:latin typeface="Arial" panose="020b0604020202020204" pitchFamily="34" charset="0"/>
                          <a:cs typeface="Arial" panose="020b0604020202020204" pitchFamily="34" charset="0"/>
                        </a:rPr>
                        <a:t>5</a:t>
                      </a:r>
                    </a:p>
                  </a:txBody>
                  <a:tcPr/>
                </a:tc>
                <a:tc>
                  <a:txBody>
                    <a:bodyPr/>
                    <a:lstStyle/>
                    <a:p>
                      <a:r>
                        <a:rPr lang="ru-RU" sz="700" b="1">
                          <a:latin typeface="Arial" panose="020b0604020202020204" pitchFamily="34" charset="0"/>
                          <a:cs typeface="Arial" panose="020b0604020202020204" pitchFamily="34" charset="0"/>
                        </a:rPr>
                        <a:t>Высшая школа финансов и управления, Варшава, Польша</a:t>
                      </a:r>
                    </a:p>
                  </a:txBody>
                  <a:tcPr/>
                </a:tc>
                <a:tc>
                  <a:txBody>
                    <a:bodyPr/>
                    <a:lstStyle/>
                    <a:p>
                      <a:r>
                        <a:rPr lang="ru-RU" sz="700" b="1" err="1">
                          <a:latin typeface="Arial" panose="020b0604020202020204" pitchFamily="34" charset="0"/>
                          <a:cs typeface="Arial" panose="020b0604020202020204" pitchFamily="34" charset="0"/>
                        </a:rPr>
                        <a:t>Касымжанова А.А.</a:t>
                      </a:r>
                    </a:p>
                  </a:txBody>
                  <a:tcPr/>
                </a:tc>
                <a:tc>
                  <a:txBody>
                    <a:bodyPr/>
                    <a:lstStyle/>
                    <a:p>
                      <a:pPr algn="just"/>
                      <a:r>
                        <a:rPr lang="ru-RU" sz="700">
                          <a:latin typeface="Arial" panose="020b0604020202020204" pitchFamily="34" charset="0"/>
                          <a:cs typeface="Arial" panose="020b0604020202020204" pitchFamily="34" charset="0"/>
                        </a:rPr>
                        <a:t>«Социальные коммуникации и общественные отношения»</a:t>
                      </a:r>
                    </a:p>
                  </a:txBody>
                  <a:tcPr/>
                </a:tc>
                <a:tc>
                  <a:txBody>
                    <a:bodyPr/>
                    <a:lstStyle/>
                    <a:p>
                      <a:r>
                        <a:rPr lang="ru-RU" sz="700" smtClean="0">
                          <a:latin typeface="Arial" panose="020b0604020202020204" pitchFamily="34" charset="0"/>
                          <a:cs typeface="Arial" panose="020b0604020202020204" pitchFamily="34" charset="0"/>
                        </a:rPr>
                        <a:t>2016-</a:t>
                      </a:r>
                    </a:p>
                    <a:p>
                      <a:r>
                        <a:rPr lang="ru-RU" sz="700" smtClean="0">
                          <a:latin typeface="Arial" panose="020b0604020202020204" pitchFamily="34" charset="0"/>
                          <a:cs typeface="Arial" panose="020b0604020202020204" pitchFamily="34" charset="0"/>
                        </a:rPr>
                        <a:t>2018</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5"/>
                  </a:ext>
                </a:extLst>
              </a:tr>
              <a:tr h="504598">
                <a:tc>
                  <a:txBody>
                    <a:bodyPr/>
                    <a:lstStyle/>
                    <a:p>
                      <a:r>
                        <a:rPr lang="ru-RU" sz="700">
                          <a:latin typeface="Arial" panose="020b0604020202020204" pitchFamily="34" charset="0"/>
                          <a:cs typeface="Arial" panose="020b0604020202020204" pitchFamily="34" charset="0"/>
                        </a:rPr>
                        <a:t>6</a:t>
                      </a:r>
                    </a:p>
                  </a:txBody>
                  <a:tcPr/>
                </a:tc>
                <a:tc>
                  <a:txBody>
                    <a:bodyPr/>
                    <a:lstStyle/>
                    <a:p>
                      <a:r>
                        <a:rPr lang="ru-RU" sz="700" b="1">
                          <a:latin typeface="Arial" panose="020b0604020202020204" pitchFamily="34" charset="0"/>
                          <a:cs typeface="Arial" panose="020b0604020202020204" pitchFamily="34" charset="0"/>
                        </a:rPr>
                        <a:t>Международный Центр образования и научной информации, Дюссельдорф, Германия</a:t>
                      </a:r>
                    </a:p>
                  </a:txBody>
                  <a:tcPr/>
                </a:tc>
                <a:tc>
                  <a:txBody>
                    <a:bodyPr/>
                    <a:lstStyle/>
                    <a:p>
                      <a:r>
                        <a:rPr lang="ru-RU" sz="700" b="1" err="1">
                          <a:latin typeface="Arial" panose="020b0604020202020204" pitchFamily="34" charset="0"/>
                          <a:cs typeface="Arial" panose="020b0604020202020204" pitchFamily="34" charset="0"/>
                        </a:rPr>
                        <a:t>Ермухаметова С.Р.</a:t>
                      </a:r>
                    </a:p>
                  </a:txBody>
                  <a:tcPr/>
                </a:tc>
                <a:tc>
                  <a:txBody>
                    <a:bodyPr/>
                    <a:lstStyle/>
                    <a:p>
                      <a:pPr algn="just"/>
                      <a:r>
                        <a:rPr lang="en-US" sz="700" err="1">
                          <a:latin typeface="Arial" panose="020b0604020202020204" pitchFamily="34" charset="0"/>
                          <a:cs typeface="Arial" panose="020b0604020202020204" pitchFamily="34" charset="0"/>
                        </a:rPr>
                        <a:t>Interkulturelle Weiterbildungsgesellschaft e.V.</a:t>
                      </a:r>
                      <a:endParaRPr lang="ru-RU" sz="700">
                        <a:latin typeface="Arial" panose="020b0604020202020204" pitchFamily="34" charset="0"/>
                        <a:cs typeface="Arial" panose="020b0604020202020204" pitchFamily="34" charset="0"/>
                      </a:endParaRPr>
                    </a:p>
                  </a:txBody>
                  <a:tcPr/>
                </a:tc>
                <a:tc>
                  <a:txBody>
                    <a:bodyPr/>
                    <a:lstStyle/>
                    <a:p>
                      <a:r>
                        <a:rPr lang="ru-RU" sz="700" smtClean="0">
                          <a:latin typeface="Arial" panose="020b0604020202020204" pitchFamily="34" charset="0"/>
                          <a:cs typeface="Arial" panose="020b0604020202020204" pitchFamily="34" charset="0"/>
                        </a:rPr>
                        <a:t>2019</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6"/>
                  </a:ext>
                </a:extLst>
              </a:tr>
              <a:tr h="400710">
                <a:tc>
                  <a:txBody>
                    <a:bodyPr/>
                    <a:lstStyle/>
                    <a:p>
                      <a:r>
                        <a:rPr lang="ru-RU" sz="700">
                          <a:latin typeface="Arial" panose="020b0604020202020204" pitchFamily="34" charset="0"/>
                          <a:cs typeface="Arial" panose="020b0604020202020204" pitchFamily="34" charset="0"/>
                        </a:rPr>
                        <a:t>7</a:t>
                      </a:r>
                    </a:p>
                  </a:txBody>
                  <a:tcPr/>
                </a:tc>
                <a:tc>
                  <a:txBody>
                    <a:bodyPr/>
                    <a:lstStyle/>
                    <a:p>
                      <a:r>
                        <a:rPr lang="en-US" sz="700" b="1">
                          <a:latin typeface="Arial" panose="020b0604020202020204" pitchFamily="34" charset="0"/>
                          <a:cs typeface="Arial" panose="020b0604020202020204" pitchFamily="34" charset="0"/>
                        </a:rPr>
                        <a:t>Tallinn University of Technology</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Tallinn</a:t>
                      </a:r>
                      <a:r>
                        <a:rPr lang="ru-RU" sz="700" b="1">
                          <a:latin typeface="Arial" panose="020b0604020202020204" pitchFamily="34" charset="0"/>
                          <a:cs typeface="Arial" panose="020b0604020202020204" pitchFamily="34" charset="0"/>
                        </a:rPr>
                        <a:t>, </a:t>
                      </a:r>
                      <a:r>
                        <a:rPr lang="en-US" sz="700" b="1">
                          <a:latin typeface="Arial" panose="020b0604020202020204" pitchFamily="34" charset="0"/>
                          <a:cs typeface="Arial" panose="020b0604020202020204" pitchFamily="34" charset="0"/>
                        </a:rPr>
                        <a:t>Estonia</a:t>
                      </a:r>
                      <a:endParaRPr lang="ru-RU" sz="700" b="1">
                        <a:latin typeface="Arial" panose="020b0604020202020204" pitchFamily="34" charset="0"/>
                        <a:cs typeface="Arial" panose="020b0604020202020204" pitchFamily="34" charset="0"/>
                      </a:endParaRPr>
                    </a:p>
                  </a:txBody>
                  <a:tcPr/>
                </a:tc>
                <a:tc>
                  <a:txBody>
                    <a:bodyPr/>
                    <a:lstStyle/>
                    <a:p>
                      <a:r>
                        <a:rPr lang="ru-RU" sz="700" b="1" err="1">
                          <a:latin typeface="Arial" panose="020b0604020202020204" pitchFamily="34" charset="0"/>
                          <a:cs typeface="Arial" panose="020b0604020202020204" pitchFamily="34" charset="0"/>
                        </a:rPr>
                        <a:t>Рыскалиев Д.У.</a:t>
                      </a:r>
                    </a:p>
                    <a:p>
                      <a:r>
                        <a:rPr lang="ru-RU" sz="700" b="1" err="1">
                          <a:latin typeface="Arial" panose="020b0604020202020204" pitchFamily="34" charset="0"/>
                          <a:cs typeface="Arial" panose="020b0604020202020204" pitchFamily="34" charset="0"/>
                        </a:rPr>
                        <a:t>Кусаинова</a:t>
                      </a:r>
                      <a:r>
                        <a:rPr lang="ru-RU" sz="700" b="1" baseline="0">
                          <a:latin typeface="Arial" panose="020b0604020202020204" pitchFamily="34" charset="0"/>
                          <a:cs typeface="Arial" panose="020b0604020202020204" pitchFamily="34" charset="0"/>
                        </a:rPr>
                        <a:t> А.К.</a:t>
                      </a:r>
                      <a:endParaRPr lang="ru-RU" sz="700" b="1">
                        <a:latin typeface="Arial" panose="020b0604020202020204" pitchFamily="34" charset="0"/>
                        <a:cs typeface="Arial" panose="020b0604020202020204" pitchFamily="34" charset="0"/>
                      </a:endParaRPr>
                    </a:p>
                  </a:txBody>
                  <a:tcPr/>
                </a:tc>
                <a:tc>
                  <a:txBody>
                    <a:bodyPr/>
                    <a:lstStyle/>
                    <a:p>
                      <a:pPr algn="just"/>
                      <a:r>
                        <a:rPr lang="ru-RU" sz="700">
                          <a:latin typeface="Arial" panose="020b0604020202020204" pitchFamily="34" charset="0"/>
                          <a:cs typeface="Arial" panose="020b0604020202020204" pitchFamily="34" charset="0"/>
                        </a:rPr>
                        <a:t>Научно-исследовательская стажировка</a:t>
                      </a:r>
                    </a:p>
                  </a:txBody>
                  <a:tcPr/>
                </a:tc>
                <a:tc>
                  <a:txBody>
                    <a:bodyPr/>
                    <a:lstStyle/>
                    <a:p>
                      <a:r>
                        <a:rPr lang="ru-RU" sz="700" smtClean="0">
                          <a:latin typeface="Arial" panose="020b0604020202020204" pitchFamily="34" charset="0"/>
                          <a:cs typeface="Arial" panose="020b0604020202020204" pitchFamily="34" charset="0"/>
                        </a:rPr>
                        <a:t>2019</a:t>
                      </a:r>
                      <a:endParaRPr lang="ru-RU" sz="70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7"/>
                  </a:ext>
                </a:extLst>
              </a:tr>
            </a:tbl>
          </a:graphicData>
        </a:graphic>
      </p:graphicFrame>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3868" y="4666435"/>
            <a:ext cx="771744" cy="578808"/>
          </a:xfrm>
          <a:prstGeom prst="rect">
            <a:avLst/>
          </a:prstGeom>
        </p:spPr>
      </p:pic>
      <p:sp>
        <p:nvSpPr>
          <p:cNvPr id="10" name="TextBox 9">
            <a:extLst>
              <a:ext uri="{FF2B5EF4-FFF2-40B4-BE49-F238E27FC236}">
                <a16:creationId xmlns="" xmlns:a16="http://schemas.microsoft.com/office/drawing/2014/main" id="{E8CF4956-FA68-9F09-5086-A9F90E99B936}"/>
              </a:ext>
            </a:extLst>
          </p:cNvPr>
          <p:cNvSpPr txBox="1"/>
          <p:nvPr/>
        </p:nvSpPr>
        <p:spPr>
          <a:xfrm>
            <a:off x="1937338" y="109713"/>
            <a:ext cx="7698368" cy="43088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pPr>
            <a:r>
              <a:rPr lang="ru-RU" altLang="ru-RU" sz="1000" b="1">
                <a:latin typeface="Arial Black" panose="020b0a04020102020204" pitchFamily="34" charset="0"/>
                <a:cs typeface="Arial" panose="020b0604020202020204" pitchFamily="34" charset="0"/>
              </a:rPr>
              <a:t>ПРОФЕССОРСКО-ПРЕПОДАВАТЕЛЬСКИЙ СОСТАВ ФАКУЛЬТЕТА</a:t>
            </a:r>
          </a:p>
          <a:p>
            <a:pPr marL="0" marR="0" lvl="0" indent="0" algn="ctr" defTabSz="914400" rtl="0" eaLnBrk="0" fontAlgn="base" latinLnBrk="0" hangingPunct="0">
              <a:lnSpc>
                <a:spcPct val="100000"/>
              </a:lnSpc>
              <a:spcBef>
                <a:spcPct val="0"/>
              </a:spcBef>
              <a:spcAft>
                <a:spcPct val="0"/>
              </a:spcAft>
              <a:buClrTx/>
              <a:buSzTx/>
              <a:buFontTx/>
              <a:buNone/>
            </a:pPr>
            <a:endParaRPr lang="ru-RU" altLang="ru-RU" sz="200" b="1">
              <a:latin typeface="Arial Black" panose="020b0a040201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lang="ru-RU" altLang="ru-RU" sz="1000" b="1">
                <a:latin typeface="Arial Black" panose="020b0a04020102020204" pitchFamily="34" charset="0"/>
                <a:cs typeface="Arial" panose="020b0604020202020204" pitchFamily="34" charset="0"/>
              </a:rPr>
              <a:t>ЗАРУБЕЖНОЕ ОБРАЗОВАНИЕ И ЗАРУБЕЖНЫЕ СТАЖИРОВКИ</a:t>
            </a:r>
            <a:endParaRPr kumimoji="0" lang="ru-RU" altLang="ru-RU" sz="1000" b="0" i="0" u="none" strike="noStrike" cap="none" normalizeH="0" baseline="0">
              <a:ln>
                <a:noFill/>
              </a:ln>
              <a:solidFill>
                <a:schemeClr val="tx1"/>
              </a:solidFill>
              <a:effectLst/>
              <a:latin typeface="Arial Black" panose="020b0a04020102020204" pitchFamily="34" charset="0"/>
              <a:cs typeface="Arial" panose="020b0604020202020204" pitchFamily="34" charset="0"/>
            </a:endParaRPr>
          </a:p>
        </p:txBody>
      </p:sp>
      <p:pic>
        <p:nvPicPr>
          <p:cNvPr id="1026" name="Picture 2" descr="Кингс колледж Лондон"/>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283341" y="5093554"/>
            <a:ext cx="1783046" cy="1308675"/>
          </a:xfrm>
          <a:prstGeom prst="rect">
            <a:avLst/>
          </a:prstGeom>
          <a:noFill/>
          <a:ln>
            <a:noFill/>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11" name="Рисунок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74775" y="5093554"/>
            <a:ext cx="973087" cy="1299784"/>
          </a:xfrm>
          <a:prstGeom prst="rect">
            <a:avLst/>
          </a:prstGeom>
          <a:effectLst>
            <a:outerShdw blurRad="50800" dist="38100" dir="18900000" algn="bl" rotWithShape="0">
              <a:prstClr val="black">
                <a:alpha val="40000"/>
              </a:prstClr>
            </a:outerShdw>
          </a:effectLst>
        </p:spPr>
      </p:pic>
      <p:pic>
        <p:nvPicPr>
          <p:cNvPr id="12" name="Рисунок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97115" y="5093554"/>
            <a:ext cx="928640" cy="1299784"/>
          </a:xfrm>
          <a:prstGeom prst="rect">
            <a:avLst/>
          </a:prstGeom>
          <a:effectLst>
            <a:outerShdw blurRad="50800" dist="38100" dir="18900000" algn="bl" rotWithShape="0">
              <a:prstClr val="black">
                <a:alpha val="40000"/>
              </a:prstClr>
            </a:outerShdw>
          </a:effectLst>
        </p:spPr>
      </p:pic>
      <p:cxnSp>
        <p:nvCxnSpPr>
          <p:cNvPr id="16" name="Прямая соединительная линия 15"/>
          <p:cNvCxnSpPr/>
          <p:nvPr/>
        </p:nvCxnSpPr>
        <p:spPr>
          <a:xfrm flipV="1">
            <a:off x="366876" y="3923496"/>
            <a:ext cx="6157274" cy="2657"/>
          </a:xfrm>
          <a:prstGeom prst="line">
            <a:avLst/>
          </a:prstGeom>
          <a:ln w="76200" cmpd="thinThick">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flipV="1">
            <a:off x="6559740" y="3147014"/>
            <a:ext cx="5325713" cy="20563"/>
          </a:xfrm>
          <a:prstGeom prst="line">
            <a:avLst/>
          </a:prstGeom>
          <a:ln w="76200" cmpd="thinThick">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23" name="Нижний колонтитул 3"/>
          <p:cNvSpPr>
            <a:spLocks noGrp="1"/>
          </p:cNvSpPr>
          <p:nvPr>
            <p:ph type="ftr" sz="quarter" idx="11"/>
          </p:nvPr>
        </p:nvSpPr>
        <p:spPr>
          <a:xfrm>
            <a:off x="3525047" y="6404636"/>
            <a:ext cx="4892615" cy="365125"/>
          </a:xfrm>
        </p:spPr>
        <p:txBody>
          <a:bodyPr/>
          <a:lstStyle/>
          <a:p>
            <a:r>
              <a:rPr lang="ru-RU" sz="800"/>
              <a:t>КАЗАХСКИЙ НАЦИОНАЛЬНЫЙ УНИВЕРСИТЕТ ИМ. АЛЬ-ФАРАБИ</a:t>
            </a:r>
          </a:p>
          <a:p>
            <a:r>
              <a:rPr lang="ru-RU" sz="800"/>
              <a:t>ЮРИДИЧЕСКИЙ ФАКУЛЬТЕТ</a:t>
            </a:r>
          </a:p>
        </p:txBody>
      </p:sp>
      <p:pic>
        <p:nvPicPr>
          <p:cNvPr id="15" name="Picture 2"/>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30066" y="4029589"/>
            <a:ext cx="660433" cy="6038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7" name="Picture 6" descr="Университет Лотарингии"/>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1912184" y="4028480"/>
            <a:ext cx="622692" cy="6226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9" name="Picture 7" descr="King's College London logo"/>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3039195" y="4105211"/>
            <a:ext cx="568781" cy="436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0" name="Text Box 8"/>
          <p:cNvSpPr txBox="1">
            <a:spLocks noChangeArrowheads="1"/>
          </p:cNvSpPr>
          <p:nvPr/>
        </p:nvSpPr>
        <p:spPr bwMode="auto">
          <a:xfrm>
            <a:off x="1523877" y="4554756"/>
            <a:ext cx="1374546"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lang="ru-RU" altLang="ru-RU" sz="700" b="1">
                <a:latin typeface="Arial" panose="020b0604020202020204" pitchFamily="34" charset="0"/>
                <a:cs typeface="Arial" panose="020b0604020202020204" pitchFamily="34" charset="0"/>
              </a:rPr>
              <a:t>У</a:t>
            </a: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ниверситет</a:t>
            </a:r>
          </a:p>
          <a:p>
            <a:pPr algn="ctr" eaLnBrk="0" fontAlgn="base" hangingPunct="0">
              <a:spcBef>
                <a:spcPct val="0"/>
              </a:spcBef>
              <a:spcAft>
                <a:spcPct val="0"/>
              </a:spcAft>
            </a:pPr>
            <a:r>
              <a:rPr lang="ru-RU" altLang="ru-RU" sz="700" b="1">
                <a:solidFill>
                  <a:srgbClr val="000000"/>
                </a:solidFill>
                <a:latin typeface="Arial" panose="020b0604020202020204" pitchFamily="34" charset="0"/>
                <a:cs typeface="Arial" panose="020b0604020202020204" pitchFamily="34" charset="0"/>
              </a:rPr>
              <a:t>Лотарингии </a:t>
            </a:r>
          </a:p>
          <a:p>
            <a:pPr lvl="0" algn="ctr" eaLnBrk="0" fontAlgn="base" hangingPunct="0">
              <a:spcBef>
                <a:spcPct val="0"/>
              </a:spcBef>
              <a:spcAft>
                <a:spcPct val="0"/>
              </a:spcAft>
            </a:pPr>
            <a:r>
              <a:rPr lang="ru-RU" altLang="ru-RU" sz="700" b="1">
                <a:latin typeface="Arial" panose="020b0604020202020204" pitchFamily="34" charset="0"/>
                <a:cs typeface="Arial" panose="020b0604020202020204" pitchFamily="34" charset="0"/>
              </a:rPr>
              <a:t>(Франция) </a:t>
            </a:r>
            <a:endParaRPr kumimoji="0" lang="ru-RU" altLang="ru-RU" sz="7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1" name="Text Box 9"/>
          <p:cNvSpPr txBox="1">
            <a:spLocks noChangeArrowheads="1"/>
          </p:cNvSpPr>
          <p:nvPr/>
        </p:nvSpPr>
        <p:spPr bwMode="auto">
          <a:xfrm>
            <a:off x="392953" y="4554172"/>
            <a:ext cx="1511312"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700" b="1" i="0" u="none" strike="noStrike" cap="none" normalizeH="0" baseline="0" err="1">
                <a:ln>
                  <a:noFill/>
                </a:ln>
                <a:solidFill>
                  <a:schemeClr val="tx1"/>
                </a:solidFill>
                <a:effectLst/>
                <a:latin typeface="Arial" panose="020b0604020202020204" pitchFamily="34" charset="0"/>
                <a:cs typeface="Arial" panose="020b0604020202020204" pitchFamily="34" charset="0"/>
              </a:rPr>
              <a:t>Лазарски</a:t>
            </a: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 университет</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(Польша)  </a:t>
            </a:r>
            <a:endParaRPr kumimoji="0" lang="ru-RU" altLang="ru-RU" sz="7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2" name="Text Box 10"/>
          <p:cNvSpPr txBox="1">
            <a:spLocks noChangeArrowheads="1"/>
          </p:cNvSpPr>
          <p:nvPr/>
        </p:nvSpPr>
        <p:spPr bwMode="auto">
          <a:xfrm>
            <a:off x="2678437" y="4539933"/>
            <a:ext cx="1258757" cy="43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Лондон </a:t>
            </a:r>
          </a:p>
          <a:p>
            <a:pPr marL="0" marR="0" lvl="0" indent="0" algn="ctr" defTabSz="914400" rtl="0" eaLnBrk="0" fontAlgn="base" latinLnBrk="0" hangingPunct="0">
              <a:lnSpc>
                <a:spcPct val="100000"/>
              </a:lnSpc>
              <a:spcBef>
                <a:spcPct val="0"/>
              </a:spcBef>
              <a:spcAft>
                <a:spcPct val="0"/>
              </a:spcAft>
              <a:buClrTx/>
              <a:buSzTx/>
              <a:buFontTx/>
              <a:buNone/>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Кинг колледж </a:t>
            </a:r>
            <a:r>
              <a:rPr kumimoji="0" lang="kk-KZ"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(Великобритания</a:t>
            </a: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r>
              <a:rPr kumimoji="0" lang="ru-RU" altLang="ru-RU" sz="7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ru-RU" altLang="ru-RU" sz="7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pic>
        <p:nvPicPr>
          <p:cNvPr id="24" name="Рисунок 2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112295" y="4028480"/>
            <a:ext cx="630050" cy="630050"/>
          </a:xfrm>
          <a:prstGeom prst="rect">
            <a:avLst/>
          </a:prstGeom>
        </p:spPr>
      </p:pic>
      <p:sp>
        <p:nvSpPr>
          <p:cNvPr id="25" name="Text Box 13"/>
          <p:cNvSpPr txBox="1">
            <a:spLocks noChangeArrowheads="1"/>
          </p:cNvSpPr>
          <p:nvPr/>
        </p:nvSpPr>
        <p:spPr bwMode="auto">
          <a:xfrm>
            <a:off x="3762094" y="4563250"/>
            <a:ext cx="1334852" cy="386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Американский</a:t>
            </a:r>
          </a:p>
          <a:p>
            <a:pPr lvl="0" algn="ctr" eaLnBrk="0" fontAlgn="base" hangingPunct="0">
              <a:spcBef>
                <a:spcPct val="0"/>
              </a:spcBef>
              <a:spcAft>
                <a:spcPct val="0"/>
              </a:spcAft>
            </a:pPr>
            <a:r>
              <a:rPr kumimoji="0" lang="ru-RU" altLang="ru-RU" sz="700" b="1" i="0" u="none" strike="noStrike" cap="none" normalizeH="0" baseline="0">
                <a:ln>
                  <a:noFill/>
                </a:ln>
                <a:solidFill>
                  <a:schemeClr val="tx1"/>
                </a:solidFill>
                <a:effectLst/>
                <a:latin typeface="Arial" panose="020b0604020202020204" pitchFamily="34" charset="0"/>
                <a:cs typeface="Arial" panose="020b0604020202020204" pitchFamily="34" charset="0"/>
              </a:rPr>
              <a:t> университет </a:t>
            </a:r>
          </a:p>
          <a:p>
            <a:pPr lvl="0" algn="ctr" eaLnBrk="0" fontAlgn="base" hangingPunct="0">
              <a:spcBef>
                <a:spcPct val="0"/>
              </a:spcBef>
              <a:spcAft>
                <a:spcPct val="0"/>
              </a:spcAft>
            </a:pPr>
            <a:r>
              <a:rPr kumimoji="0" lang="ru-RU" altLang="ru-RU" sz="7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в Дубай</a:t>
            </a:r>
            <a:endParaRPr kumimoji="0" lang="ru-RU" altLang="ru-RU" sz="7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pic>
        <p:nvPicPr>
          <p:cNvPr id="28" name="Рисунок 2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210908" y="4139479"/>
            <a:ext cx="334129" cy="430347"/>
          </a:xfrm>
          <a:prstGeom prst="rect">
            <a:avLst/>
          </a:prstGeom>
        </p:spPr>
      </p:pic>
      <p:sp>
        <p:nvSpPr>
          <p:cNvPr id="29" name="Text Box 13"/>
          <p:cNvSpPr txBox="1">
            <a:spLocks noChangeArrowheads="1"/>
          </p:cNvSpPr>
          <p:nvPr/>
        </p:nvSpPr>
        <p:spPr bwMode="auto">
          <a:xfrm>
            <a:off x="4603535" y="4570060"/>
            <a:ext cx="1643600" cy="298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ru-RU" altLang="ru-RU" sz="700" b="1">
                <a:latin typeface="Arial" panose="020b0604020202020204" pitchFamily="34" charset="0"/>
                <a:cs typeface="Arial" panose="020b0604020202020204" pitchFamily="34" charset="0"/>
              </a:rPr>
              <a:t>Университет Висмар</a:t>
            </a:r>
          </a:p>
          <a:p>
            <a:pPr algn="ctr" eaLnBrk="0" fontAlgn="base" hangingPunct="0">
              <a:spcBef>
                <a:spcPct val="0"/>
              </a:spcBef>
              <a:spcAft>
                <a:spcPct val="0"/>
              </a:spcAft>
            </a:pPr>
            <a:r>
              <a:rPr lang="ru-RU" altLang="ru-RU" sz="700" b="1">
                <a:latin typeface="Arial" panose="020b0604020202020204" pitchFamily="34" charset="0"/>
                <a:cs typeface="Arial" panose="020b0604020202020204" pitchFamily="34" charset="0"/>
              </a:rPr>
              <a:t>(Германия) </a:t>
            </a:r>
            <a:endParaRPr lang="ru-RU" altLang="ru-RU" sz="700">
              <a:latin typeface="Arial" panose="020b0604020202020204" pitchFamily="34" charset="0"/>
              <a:cs typeface="Arial" panose="020b0604020202020204" pitchFamily="34" charset="0"/>
            </a:endParaRPr>
          </a:p>
          <a:p>
            <a:pPr lvl="0" algn="ctr" eaLnBrk="0" fontAlgn="base" hangingPunct="0">
              <a:spcBef>
                <a:spcPct val="0"/>
              </a:spcBef>
              <a:spcAft>
                <a:spcPct val="0"/>
              </a:spcAft>
            </a:pPr>
            <a:endParaRPr kumimoji="0" lang="ru-RU" altLang="ru-RU" sz="600" b="0" i="0" u="none" strike="noStrike" cap="none" normalizeH="0" baseline="0">
              <a:ln>
                <a:noFill/>
              </a:ln>
              <a:solidFill>
                <a:schemeClr val="tx1"/>
              </a:solidFill>
              <a:effectLst/>
              <a:latin typeface="Book Antiqua" panose="02040602050305030304" pitchFamily="18" charset="0"/>
            </a:endParaRPr>
          </a:p>
        </p:txBody>
      </p:sp>
    </p:spTree>
    <p:extLst>
      <p:ext uri="{BB962C8B-B14F-4D97-AF65-F5344CB8AC3E}">
        <p14:creationId xmlns:p14="http://schemas.microsoft.com/office/powerpoint/2010/main" val="1534554511"/>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Прямоугольник 2">
            <a:extLst>
              <a:ext uri="{FF2B5EF4-FFF2-40B4-BE49-F238E27FC236}">
                <a16:creationId xmlns="" xmlns:a16="http://schemas.microsoft.com/office/drawing/2014/main" id="{3AF5BE43-E621-C74A-9D22-25C0D8FBF440}"/>
              </a:ext>
            </a:extLst>
          </p:cNvPr>
          <p:cNvSpPr/>
          <p:nvPr/>
        </p:nvSpPr>
        <p:spPr>
          <a:xfrm>
            <a:off x="3647024" y="272534"/>
            <a:ext cx="4288353" cy="369332"/>
          </a:xfrm>
          <a:prstGeom prst="rect">
            <a:avLst/>
          </a:prstGeom>
        </p:spPr>
        <p:txBody>
          <a:bodyPr wrap="none">
            <a:spAutoFit/>
          </a:bodyPr>
          <a:lstStyle/>
          <a:p>
            <a:pPr algn="ctr"/>
            <a:r>
              <a:rPr lang="ru-RU" b="1">
                <a:solidFill>
                  <a:srgbClr val="002060"/>
                </a:solidFill>
                <a:latin typeface="Arial Narrow" panose="020b0606020202030204" pitchFamily="34" charset="0"/>
              </a:rPr>
              <a:t>НАУЧНЫЕ ШКОЛЫ ФАКУЛЬТЕТА (ШКОЛЫ)</a:t>
            </a:r>
          </a:p>
        </p:txBody>
      </p:sp>
      <p:graphicFrame>
        <p:nvGraphicFramePr>
          <p:cNvPr id="6" name="Схема 5">
            <a:extLst>
              <a:ext uri="{FF2B5EF4-FFF2-40B4-BE49-F238E27FC236}">
                <a16:creationId xmlns="" xmlns:a16="http://schemas.microsoft.com/office/drawing/2014/main" id="{CCBE434B-C6C7-7D4E-921F-3BFA64417BFA}"/>
              </a:ext>
            </a:extLst>
          </p:cNvPr>
          <p:cNvGraphicFramePr/>
          <p:nvPr>
            <p:extLst/>
          </p:nvPr>
        </p:nvGraphicFramePr>
        <p:xfrm>
          <a:off x="1654630" y="859972"/>
          <a:ext cx="8588827" cy="5366657"/>
        </p:xfrm>
        <a:graphic>
          <a:graphicData uri="http://schemas.openxmlformats.org/drawingml/2006/diagram">
            <dgm:relIds xmlns:dgm="http://schemas.openxmlformats.org/drawingml/2006/diagram" r:dm="rId3" r:lo="rId4" r:qs="rId5" r:cs="rId6"/>
          </a:graphicData>
        </a:graphic>
      </p:graphicFrame>
    </p:spTree>
    <p:extLst>
      <p:ext uri="{BB962C8B-B14F-4D97-AF65-F5344CB8AC3E}">
        <p14:creationId xmlns:p14="http://schemas.microsoft.com/office/powerpoint/2010/main" val="3409727790"/>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Нижний колонтитул 1"/>
          <p:cNvSpPr>
            <a:spLocks noGrp="1"/>
          </p:cNvSpPr>
          <p:nvPr>
            <p:ph type="ftr" sz="quarter" idx="11"/>
          </p:nvPr>
        </p:nvSpPr>
        <p:spPr/>
        <p:txBody>
          <a:bodyPr/>
          <a:lstStyle/>
          <a:p>
            <a:r>
              <a:rPr lang="ru-RU" smtClean="0"/>
              <a:t>КАЗАХСКИЙ НАЦИОНАЛЬНЫЙ УНИВЕРСИТЕТ ИМ. АЛЬ-ФАРАБИ</a:t>
            </a:r>
            <a:endParaRPr lang="ru-RU"/>
          </a:p>
        </p:txBody>
      </p:sp>
      <p:graphicFrame>
        <p:nvGraphicFramePr>
          <p:cNvPr id="3" name="Таблица 2"/>
          <p:cNvGraphicFramePr>
            <a:graphicFrameLocks noGrp="1"/>
          </p:cNvGraphicFramePr>
          <p:nvPr/>
        </p:nvGraphicFramePr>
        <p:xfrm>
          <a:off x="3557718" y="1825625"/>
          <a:ext cx="5076561" cy="4351337"/>
        </p:xfrm>
        <a:graphic>
          <a:graphicData uri="http://schemas.openxmlformats.org/drawingml/2006/table">
            <a:tbl>
              <a:tblPr firstRow="1" firstCol="1" bandRow="1">
                <a:tableStyleId>{5C22544A-7EE6-4342-B048-85BDC9FD1C3A}</a:tableStyleId>
              </a:tblPr>
              <a:tblGrid>
                <a:gridCol w="316440"/>
                <a:gridCol w="1436933"/>
                <a:gridCol w="3323188"/>
              </a:tblGrid>
              <a:tr h="378377">
                <a:tc>
                  <a:txBody>
                    <a:bodyPr/>
                    <a:lstStyle/>
                    <a:p>
                      <a:pPr>
                        <a:spcAft>
                          <a:spcPct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spcAft>
                          <a:spcPct val="0"/>
                        </a:spcAft>
                      </a:pPr>
                      <a:r>
                        <a:rPr lang="kk-KZ" sz="1200">
                          <a:effectLst/>
                        </a:rPr>
                        <a:t> ФИО Руководителя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lgn="ctr">
                        <a:spcAft>
                          <a:spcPct val="0"/>
                        </a:spcAft>
                      </a:pPr>
                      <a:r>
                        <a:rPr lang="kk-KZ" sz="1200">
                          <a:effectLst/>
                        </a:rPr>
                        <a:t>Название проекта</a:t>
                      </a:r>
                      <a:endParaRPr lang="ru-RU" sz="1100">
                        <a:effectLst/>
                      </a:endParaRPr>
                    </a:p>
                    <a:p>
                      <a:pPr>
                        <a:spcAft>
                          <a:spcPct val="0"/>
                        </a:spcAft>
                      </a:pPr>
                      <a:r>
                        <a:rPr lang="kk-KZ"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r>
              <a:tr h="567566">
                <a:tc>
                  <a:txBody>
                    <a:bodyPr/>
                    <a:lstStyle/>
                    <a:p>
                      <a:pPr>
                        <a:spcAft>
                          <a:spcPct val="0"/>
                        </a:spcAft>
                      </a:pPr>
                      <a:r>
                        <a:rPr lang="kk-KZ"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spcAft>
                          <a:spcPct val="0"/>
                        </a:spcAft>
                      </a:pPr>
                      <a:r>
                        <a:rPr lang="kk-KZ" sz="1200">
                          <a:effectLst/>
                        </a:rPr>
                        <a:t>к</a:t>
                      </a:r>
                      <a:r>
                        <a:rPr lang="ru-RU" sz="1200">
                          <a:effectLst/>
                        </a:rPr>
                        <a:t>.ю.н., доцент Алимкулов Е.Т.</a:t>
                      </a:r>
                      <a:endParaRPr lang="ru-RU" sz="1100">
                        <a:effectLst/>
                      </a:endParaRPr>
                    </a:p>
                    <a:p>
                      <a:pPr>
                        <a:spcAft>
                          <a:spcPct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spcAft>
                          <a:spcPct val="0"/>
                        </a:spcAft>
                      </a:pPr>
                      <a:r>
                        <a:rPr lang="ru-RU" sz="1200">
                          <a:effectLst/>
                        </a:rPr>
                        <a:t>Частная детективная деятельность как особый элемент механизма правоохранительных органов современного государства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r>
              <a:tr h="378377">
                <a:tc>
                  <a:txBody>
                    <a:bodyPr/>
                    <a:lstStyle/>
                    <a:p>
                      <a:pPr>
                        <a:spcAft>
                          <a:spcPct val="0"/>
                        </a:spcAft>
                      </a:pPr>
                      <a:r>
                        <a:rPr lang="kk-KZ"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spcAft>
                          <a:spcPct val="0"/>
                        </a:spcAft>
                      </a:pPr>
                      <a:r>
                        <a:rPr lang="kk-KZ" sz="1200">
                          <a:effectLst/>
                        </a:rPr>
                        <a:t>д.ю.н., профессор Джансараева Р.Е.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spcAft>
                          <a:spcPct val="0"/>
                        </a:spcAft>
                      </a:pPr>
                      <a:r>
                        <a:rPr lang="kk-KZ" sz="1200">
                          <a:effectLst/>
                        </a:rPr>
                        <a:t>Виктимoлoгичecкиe пpoблeмы пpeдyпpeждeния ceмeйнo-бытoвoгo нacилия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r>
              <a:tr h="378377">
                <a:tc>
                  <a:txBody>
                    <a:bodyPr/>
                    <a:lstStyle/>
                    <a:p>
                      <a:pPr>
                        <a:spcAft>
                          <a:spcPct val="0"/>
                        </a:spcAft>
                      </a:pPr>
                      <a:r>
                        <a:rPr lang="kk-KZ"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spcAft>
                          <a:spcPct val="0"/>
                        </a:spcAft>
                      </a:pPr>
                      <a:r>
                        <a:rPr lang="kk-KZ" sz="1200">
                          <a:effectLst/>
                        </a:rPr>
                        <a:t>доктор </a:t>
                      </a:r>
                      <a:r>
                        <a:rPr lang="en-US" sz="1200">
                          <a:effectLst/>
                        </a:rPr>
                        <a:t>PhD</a:t>
                      </a:r>
                      <a:r>
                        <a:rPr lang="ru-RU" sz="1200">
                          <a:effectLst/>
                        </a:rPr>
                        <a:t> Дузбаева С</a:t>
                      </a:r>
                      <a:r>
                        <a:rPr lang="kk-KZ" sz="1200">
                          <a:effectLst/>
                        </a:rPr>
                        <a:t>.Б.</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spcAft>
                          <a:spcPct val="0"/>
                        </a:spcAft>
                      </a:pPr>
                      <a:r>
                        <a:rPr lang="kk-KZ" sz="1200">
                          <a:effectLst/>
                        </a:rPr>
                        <a:t>Пробационный контроль как одна из форм гарантий прав и свобод людей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r>
              <a:tr h="756754">
                <a:tc>
                  <a:txBody>
                    <a:bodyPr/>
                    <a:lstStyle/>
                    <a:p>
                      <a:pPr>
                        <a:spcAft>
                          <a:spcPct val="0"/>
                        </a:spcAft>
                      </a:pPr>
                      <a:r>
                        <a:rPr lang="kk-KZ" sz="12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spcAft>
                          <a:spcPct val="0"/>
                        </a:spcAft>
                      </a:pPr>
                      <a:r>
                        <a:rPr lang="ru-RU" sz="1200">
                          <a:effectLst/>
                        </a:rPr>
                        <a:t>д.ю.н. Жатканбаева А.Е.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spcAft>
                          <a:spcPct val="0"/>
                        </a:spcAft>
                      </a:pPr>
                      <a:r>
                        <a:rPr lang="ru-RU" sz="1200">
                          <a:effectLst/>
                        </a:rPr>
                        <a:t>Межкультурная компетенция вузовского преподавателя и ее влияние на повышение конкурентоспособности высшего образования в Казахстане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r>
              <a:tr h="567566">
                <a:tc>
                  <a:txBody>
                    <a:bodyPr/>
                    <a:lstStyle/>
                    <a:p>
                      <a:pPr>
                        <a:spcAft>
                          <a:spcPct val="0"/>
                        </a:spcAft>
                      </a:pPr>
                      <a:r>
                        <a:rPr lang="kk-KZ" sz="12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lgn="just">
                        <a:spcAft>
                          <a:spcPct val="0"/>
                        </a:spcAft>
                      </a:pPr>
                      <a:r>
                        <a:rPr lang="kk-KZ" sz="1200">
                          <a:effectLst/>
                        </a:rPr>
                        <a:t>доктор </a:t>
                      </a:r>
                      <a:r>
                        <a:rPr lang="en-US" sz="1200">
                          <a:effectLst/>
                        </a:rPr>
                        <a:t>PhD </a:t>
                      </a:r>
                      <a:r>
                        <a:rPr lang="kk-KZ" sz="1200">
                          <a:effectLst/>
                        </a:rPr>
                        <a:t>Ережепқызы Р.</a:t>
                      </a:r>
                      <a:endParaRPr lang="ru-RU" sz="1100">
                        <a:effectLst/>
                      </a:endParaRPr>
                    </a:p>
                    <a:p>
                      <a:pPr>
                        <a:spcAft>
                          <a:spcPct val="0"/>
                        </a:spcAft>
                      </a:pPr>
                      <a:r>
                        <a:rPr lang="kk-KZ"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lgn="just">
                        <a:spcAft>
                          <a:spcPct val="0"/>
                        </a:spcAft>
                      </a:pPr>
                      <a:r>
                        <a:rPr lang="ru-RU" sz="1200">
                          <a:effectLst/>
                        </a:rPr>
                        <a:t>Современный экологический правопорядок: казахстанский кейс.</a:t>
                      </a:r>
                      <a:endParaRPr lang="ru-RU" sz="1100">
                        <a:effectLst/>
                      </a:endParaRPr>
                    </a:p>
                    <a:p>
                      <a:pPr>
                        <a:spcAft>
                          <a:spcPct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r>
              <a:tr h="756754">
                <a:tc>
                  <a:txBody>
                    <a:bodyPr/>
                    <a:lstStyle/>
                    <a:p>
                      <a:pPr>
                        <a:spcAft>
                          <a:spcPct val="0"/>
                        </a:spcAft>
                      </a:pPr>
                      <a:r>
                        <a:rPr lang="kk-KZ" sz="1200">
                          <a:effectLst/>
                        </a:rPr>
                        <a:t>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lgn="just">
                        <a:spcAft>
                          <a:spcPct val="0"/>
                        </a:spcAft>
                      </a:pPr>
                      <a:r>
                        <a:rPr lang="kk-KZ" sz="1200">
                          <a:effectLst/>
                        </a:rPr>
                        <a:t>д.ю.н., профессор Еркинбаева Л.К</a:t>
                      </a:r>
                      <a:r>
                        <a:rPr lang="ru-RU" sz="1200">
                          <a:effectLst/>
                        </a:rPr>
                        <a: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lgn="just">
                        <a:spcAft>
                          <a:spcPct val="0"/>
                        </a:spcAft>
                        <a:tabLst>
                          <a:tab pos="3086100"/>
                        </a:tabLst>
                      </a:pPr>
                      <a:r>
                        <a:rPr lang="ru-RU" sz="1200">
                          <a:effectLst/>
                        </a:rPr>
                        <a:t>Проблемы правового регулирования рационального использования и охраны пастбищных экосистем</a:t>
                      </a:r>
                      <a:endParaRPr lang="ru-RU" sz="1100">
                        <a:effectLst/>
                      </a:endParaRPr>
                    </a:p>
                    <a:p>
                      <a:pPr algn="just">
                        <a:spcAft>
                          <a:spcPct val="0"/>
                        </a:spcAft>
                      </a:pPr>
                      <a:r>
                        <a:rPr lang="en-US"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r>
              <a:tr h="567566">
                <a:tc>
                  <a:txBody>
                    <a:bodyPr/>
                    <a:lstStyle/>
                    <a:p>
                      <a:pPr>
                        <a:spcAft>
                          <a:spcPct val="0"/>
                        </a:spcAft>
                      </a:pPr>
                      <a:r>
                        <a:rPr lang="kk-KZ" sz="1200">
                          <a:effectLst/>
                        </a:rPr>
                        <a:t>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lgn="just">
                        <a:spcAft>
                          <a:spcPct val="0"/>
                        </a:spcAft>
                      </a:pPr>
                      <a:r>
                        <a:rPr lang="kk-KZ" sz="1200">
                          <a:effectLst/>
                        </a:rPr>
                        <a:t>к.ю.н., доцент Усеинова К.Р.</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c>
                  <a:txBody>
                    <a:bodyPr/>
                    <a:lstStyle/>
                    <a:p>
                      <a:pPr algn="just">
                        <a:spcAft>
                          <a:spcPct val="0"/>
                        </a:spcAft>
                        <a:tabLst>
                          <a:tab pos="3086100"/>
                        </a:tabLst>
                      </a:pPr>
                      <a:r>
                        <a:rPr lang="ru-RU" sz="1200">
                          <a:effectLst/>
                        </a:rPr>
                        <a:t>Политико-правовые проблемы формирования добропорядочности в Республике Казахстан в современный период</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0811" marR="60811" marT="0" marB="0"/>
                </a:tc>
              </a:tr>
            </a:tbl>
          </a:graphicData>
        </a:graphic>
      </p:graphicFrame>
      <p:sp>
        <p:nvSpPr>
          <p:cNvPr id="4" name="Rectangle 1"/>
          <p:cNvSpPr>
            <a:spLocks noChangeArrowheads="1"/>
          </p:cNvSpPr>
          <p:nvPr/>
        </p:nvSpPr>
        <p:spPr bwMode="auto">
          <a:xfrm>
            <a:off x="3557588"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86100"/>
              </a:tabLst>
              <a:defRPr>
                <a:solidFill>
                  <a:schemeClr val="tx1"/>
                </a:solidFill>
                <a:latin typeface="Arial" panose="020b0604020202020204" pitchFamily="34" charset="0"/>
              </a:defRPr>
            </a:lvl1pPr>
            <a:lvl2pPr eaLnBrk="0" fontAlgn="base" hangingPunct="0">
              <a:spcBef>
                <a:spcPct val="0"/>
              </a:spcBef>
              <a:spcAft>
                <a:spcPct val="0"/>
              </a:spcAft>
              <a:tabLst>
                <a:tab pos="3086100"/>
              </a:tabLst>
              <a:defRPr>
                <a:solidFill>
                  <a:schemeClr val="tx1"/>
                </a:solidFill>
                <a:latin typeface="Arial" panose="020b0604020202020204" pitchFamily="34" charset="0"/>
              </a:defRPr>
            </a:lvl2pPr>
            <a:lvl3pPr eaLnBrk="0" fontAlgn="base" hangingPunct="0">
              <a:spcBef>
                <a:spcPct val="0"/>
              </a:spcBef>
              <a:spcAft>
                <a:spcPct val="0"/>
              </a:spcAft>
              <a:tabLst>
                <a:tab pos="3086100"/>
              </a:tabLst>
              <a:defRPr>
                <a:solidFill>
                  <a:schemeClr val="tx1"/>
                </a:solidFill>
                <a:latin typeface="Arial" panose="020b0604020202020204" pitchFamily="34" charset="0"/>
              </a:defRPr>
            </a:lvl3pPr>
            <a:lvl4pPr eaLnBrk="0" fontAlgn="base" hangingPunct="0">
              <a:spcBef>
                <a:spcPct val="0"/>
              </a:spcBef>
              <a:spcAft>
                <a:spcPct val="0"/>
              </a:spcAft>
              <a:tabLst>
                <a:tab pos="3086100"/>
              </a:tabLst>
              <a:defRPr>
                <a:solidFill>
                  <a:schemeClr val="tx1"/>
                </a:solidFill>
                <a:latin typeface="Arial" panose="020b0604020202020204" pitchFamily="34" charset="0"/>
              </a:defRPr>
            </a:lvl4pPr>
            <a:lvl5pPr eaLnBrk="0" fontAlgn="base" hangingPunct="0">
              <a:spcBef>
                <a:spcPct val="0"/>
              </a:spcBef>
              <a:spcAft>
                <a:spcPct val="0"/>
              </a:spcAft>
              <a:tabLst>
                <a:tab pos="3086100"/>
              </a:tabLst>
              <a:defRPr>
                <a:solidFill>
                  <a:schemeClr val="tx1"/>
                </a:solidFill>
                <a:latin typeface="Arial" panose="020b0604020202020204" pitchFamily="34" charset="0"/>
              </a:defRPr>
            </a:lvl5pPr>
            <a:lvl6pPr eaLnBrk="0" fontAlgn="base" hangingPunct="0">
              <a:spcBef>
                <a:spcPct val="0"/>
              </a:spcBef>
              <a:spcAft>
                <a:spcPct val="0"/>
              </a:spcAft>
              <a:tabLst>
                <a:tab pos="3086100"/>
              </a:tabLst>
              <a:defRPr>
                <a:solidFill>
                  <a:schemeClr val="tx1"/>
                </a:solidFill>
                <a:latin typeface="Arial" panose="020b0604020202020204" pitchFamily="34" charset="0"/>
              </a:defRPr>
            </a:lvl6pPr>
            <a:lvl7pPr eaLnBrk="0" fontAlgn="base" hangingPunct="0">
              <a:spcBef>
                <a:spcPct val="0"/>
              </a:spcBef>
              <a:spcAft>
                <a:spcPct val="0"/>
              </a:spcAft>
              <a:tabLst>
                <a:tab pos="3086100"/>
              </a:tabLst>
              <a:defRPr>
                <a:solidFill>
                  <a:schemeClr val="tx1"/>
                </a:solidFill>
                <a:latin typeface="Arial" panose="020b0604020202020204" pitchFamily="34" charset="0"/>
              </a:defRPr>
            </a:lvl7pPr>
            <a:lvl8pPr eaLnBrk="0" fontAlgn="base" hangingPunct="0">
              <a:spcBef>
                <a:spcPct val="0"/>
              </a:spcBef>
              <a:spcAft>
                <a:spcPct val="0"/>
              </a:spcAft>
              <a:tabLst>
                <a:tab pos="3086100"/>
              </a:tabLst>
              <a:defRPr>
                <a:solidFill>
                  <a:schemeClr val="tx1"/>
                </a:solidFill>
                <a:latin typeface="Arial" panose="020b0604020202020204" pitchFamily="34" charset="0"/>
              </a:defRPr>
            </a:lvl8pPr>
            <a:lvl9pPr eaLnBrk="0" fontAlgn="base" hangingPunct="0">
              <a:spcBef>
                <a:spcPct val="0"/>
              </a:spcBef>
              <a:spcAft>
                <a:spcPct val="0"/>
              </a:spcAft>
              <a:tabLst>
                <a:tab pos="3086100"/>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86100"/>
              </a:tabLst>
            </a:pPr>
            <a:r>
              <a:rPr kumimoji="0" lang="kk-KZ" sz="14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ГРАНТОВОЕ ФИНАНСИРОВАНИЕ</a:t>
            </a:r>
            <a:endParaRPr kumimoji="0" lang="ru-RU"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86100"/>
              </a:tabLst>
            </a:pPr>
            <a:endParaRPr kumimoji="0" 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809508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Заголовок 2"/>
          <p:cNvSpPr>
            <a:spLocks noGrp="1"/>
          </p:cNvSpPr>
          <p:nvPr>
            <p:ph type="ctrTitle"/>
          </p:nvPr>
        </p:nvSpPr>
        <p:spPr>
          <a:xfrm>
            <a:off x="3617529" y="2536070"/>
            <a:ext cx="4947352" cy="1380067"/>
          </a:xfrm>
        </p:spPr>
        <p:txBody>
          <a:bodyPr>
            <a:noAutofit/>
          </a:bodyPr>
          <a:lstStyle/>
          <a:p>
            <a:pPr marL="17621">
              <a:lnSpc>
                <a:spcPct val="100000"/>
              </a:lnSpc>
              <a:spcBef>
                <a:spcPts val="71"/>
              </a:spcBef>
            </a:pPr>
            <a:r>
              <a:rPr lang="ru-RU" sz="3600" spc="-19"/>
              <a:t>БЛАГОДАРЮ</a:t>
            </a:r>
            <a:br>
              <a:rPr lang="ru-RU" sz="3600" spc="-19"/>
            </a:br>
            <a:r>
              <a:rPr lang="ru-RU" sz="3600"/>
              <a:t>ЗА </a:t>
            </a:r>
            <a:r>
              <a:rPr lang="ru-RU" sz="3600" spc="-11"/>
              <a:t>В</a:t>
            </a:r>
            <a:r>
              <a:rPr lang="ru-RU" sz="3600" spc="-19"/>
              <a:t>Н</a:t>
            </a:r>
            <a:r>
              <a:rPr lang="ru-RU" sz="3600" spc="-15"/>
              <a:t>И</a:t>
            </a:r>
            <a:r>
              <a:rPr lang="ru-RU" sz="3600" spc="-30"/>
              <a:t>М</a:t>
            </a:r>
            <a:r>
              <a:rPr lang="ru-RU" sz="3600" spc="-19"/>
              <a:t>А</a:t>
            </a:r>
            <a:r>
              <a:rPr lang="ru-RU" sz="3600" spc="-15"/>
              <a:t>НИ</a:t>
            </a:r>
            <a:r>
              <a:rPr lang="ru-RU" sz="3600" spc="-38"/>
              <a:t>Е</a:t>
            </a:r>
            <a:r>
              <a:rPr lang="ru-RU" sz="3600"/>
              <a:t>!</a:t>
            </a:r>
            <a:endParaRPr lang="en-US" sz="3600"/>
          </a:p>
        </p:txBody>
      </p:sp>
    </p:spTree>
    <p:extLst>
      <p:ext uri="{BB962C8B-B14F-4D97-AF65-F5344CB8AC3E}">
        <p14:creationId xmlns:p14="http://schemas.microsoft.com/office/powerpoint/2010/main" val="4225887082"/>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Широкоэкранный</PresentationFormat>
  <Paragraphs>171</Paragraphs>
  <Slides>8</Slides>
  <Notes>2</Notes>
  <TotalTime>806</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Тема Office</vt:lpstr>
      <vt:lpstr>Slide 1</vt:lpstr>
      <vt:lpstr>Slide 2</vt:lpstr>
      <vt:lpstr>Slide 3</vt:lpstr>
      <vt:lpstr>Slide 4</vt:lpstr>
      <vt:lpstr>Slide 5</vt:lpstr>
      <vt:lpstr>Slide 6</vt:lpstr>
      <vt:lpstr>Slide 7</vt:lpstr>
      <vt:lpstr>БЛАГОДАРЮЗА ВНИМАНИЕ!</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Презентация PowerPoint</dc:title>
  <dc:creator>Учетная запись Майкрософт</dc:creator>
  <cp:lastModifiedBy>admin</cp:lastModifiedBy>
  <cp:revision>137</cp:revision>
  <dcterms:created xsi:type="dcterms:W3CDTF">2022-03-10T08:32:11Z</dcterms:created>
  <dcterms:modified xsi:type="dcterms:W3CDTF">2023-06-22T09:43:29Z</dcterms:modified>
</cp:coreProperties>
</file>